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9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Lst>
  <p:sldSz cy="5143500" cx="9144000"/>
  <p:notesSz cx="6858000" cy="9144000"/>
  <p:embeddedFontLst>
    <p:embeddedFont>
      <p:font typeface="Montserrat SemiBold"/>
      <p:regular r:id="rId84"/>
      <p:bold r:id="rId85"/>
      <p:italic r:id="rId86"/>
      <p:boldItalic r:id="rId87"/>
    </p:embeddedFont>
    <p:embeddedFont>
      <p:font typeface="Montserrat"/>
      <p:regular r:id="rId88"/>
      <p:bold r:id="rId89"/>
      <p:italic r:id="rId90"/>
      <p:boldItalic r:id="rId91"/>
    </p:embeddedFont>
    <p:embeddedFont>
      <p:font typeface="Montserrat Black"/>
      <p:bold r:id="rId92"/>
      <p:boldItalic r:id="rId93"/>
    </p:embeddedFont>
    <p:embeddedFont>
      <p:font typeface="Montserrat Medium"/>
      <p:regular r:id="rId94"/>
      <p:bold r:id="rId95"/>
      <p:italic r:id="rId96"/>
      <p:boldItalic r:id="rId97"/>
    </p:embeddedFont>
    <p:embeddedFont>
      <p:font typeface="Montserrat Light"/>
      <p:regular r:id="rId98"/>
      <p:bold r:id="rId99"/>
      <p:italic r:id="rId100"/>
      <p:boldItalic r:id="rId101"/>
    </p:embeddedFont>
    <p:embeddedFont>
      <p:font typeface="Montserrat ExtraLight"/>
      <p:regular r:id="rId102"/>
      <p:bold r:id="rId103"/>
      <p:italic r:id="rId104"/>
      <p:boldItalic r:id="rId105"/>
    </p:embeddedFont>
    <p:embeddedFont>
      <p:font typeface="Montserrat ExtraBold"/>
      <p:bold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6E012F-6510-44BF-BE81-5A1A07D8646A}">
  <a:tblStyle styleId="{9C6E012F-6510-44BF-BE81-5A1A07D8646A}"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04977F0-E76A-4C7F-87F5-536714186B5F}"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MontserratExtraBold-boldItalic.fntdata"/><Relationship Id="rId106" Type="http://schemas.openxmlformats.org/officeDocument/2006/relationships/font" Target="fonts/MontserratExtraBold-bold.fntdata"/><Relationship Id="rId105" Type="http://schemas.openxmlformats.org/officeDocument/2006/relationships/font" Target="fonts/MontserratExtraLight-boldItalic.fntdata"/><Relationship Id="rId104" Type="http://schemas.openxmlformats.org/officeDocument/2006/relationships/font" Target="fonts/MontserratExtraLight-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MontserratExtraLight-bold.fntdata"/><Relationship Id="rId102" Type="http://schemas.openxmlformats.org/officeDocument/2006/relationships/font" Target="fonts/MontserratExtraLight-regular.fntdata"/><Relationship Id="rId101" Type="http://schemas.openxmlformats.org/officeDocument/2006/relationships/font" Target="fonts/MontserratLight-boldItalic.fntdata"/><Relationship Id="rId100" Type="http://schemas.openxmlformats.org/officeDocument/2006/relationships/font" Target="fonts/MontserratLight-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MontserratMedium-bold.fntdata"/><Relationship Id="rId94" Type="http://schemas.openxmlformats.org/officeDocument/2006/relationships/font" Target="fonts/MontserratMedium-regular.fntdata"/><Relationship Id="rId97" Type="http://schemas.openxmlformats.org/officeDocument/2006/relationships/font" Target="fonts/MontserratMedium-boldItalic.fntdata"/><Relationship Id="rId96" Type="http://schemas.openxmlformats.org/officeDocument/2006/relationships/font" Target="fonts/MontserratMedium-italic.fntdata"/><Relationship Id="rId11" Type="http://schemas.openxmlformats.org/officeDocument/2006/relationships/slide" Target="slides/slide5.xml"/><Relationship Id="rId99" Type="http://schemas.openxmlformats.org/officeDocument/2006/relationships/font" Target="fonts/MontserratLight-bold.fntdata"/><Relationship Id="rId10" Type="http://schemas.openxmlformats.org/officeDocument/2006/relationships/slide" Target="slides/slide4.xml"/><Relationship Id="rId98" Type="http://schemas.openxmlformats.org/officeDocument/2006/relationships/font" Target="fonts/MontserratLight-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Montserrat-boldItalic.fntdata"/><Relationship Id="rId90" Type="http://schemas.openxmlformats.org/officeDocument/2006/relationships/font" Target="fonts/Montserrat-italic.fntdata"/><Relationship Id="rId93" Type="http://schemas.openxmlformats.org/officeDocument/2006/relationships/font" Target="fonts/MontserratBlack-boldItalic.fntdata"/><Relationship Id="rId92" Type="http://schemas.openxmlformats.org/officeDocument/2006/relationships/font" Target="fonts/MontserratBlack-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MontserratSemiBold-regular.fntdata"/><Relationship Id="rId83" Type="http://schemas.openxmlformats.org/officeDocument/2006/relationships/slide" Target="slides/slide77.xml"/><Relationship Id="rId86" Type="http://schemas.openxmlformats.org/officeDocument/2006/relationships/font" Target="fonts/MontserratSemiBold-italic.fntdata"/><Relationship Id="rId85" Type="http://schemas.openxmlformats.org/officeDocument/2006/relationships/font" Target="fonts/MontserratSemiBold-bold.fntdata"/><Relationship Id="rId88" Type="http://schemas.openxmlformats.org/officeDocument/2006/relationships/font" Target="fonts/Montserrat-regular.fntdata"/><Relationship Id="rId87" Type="http://schemas.openxmlformats.org/officeDocument/2006/relationships/font" Target="fonts/MontserratSemiBold-boldItalic.fntdata"/><Relationship Id="rId89" Type="http://schemas.openxmlformats.org/officeDocument/2006/relationships/font" Target="fonts/Montserrat-bold.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learningindustry.com/writing-learning-objectives-for-elearning-what-elearning-professionals-should-know"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2288977a64_1_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g22288977a64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2288977a64_1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22288977a64_1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 sz="1100">
                <a:solidFill>
                  <a:schemeClr val="dk1"/>
                </a:solidFill>
                <a:latin typeface="Calibri"/>
                <a:ea typeface="Calibri"/>
                <a:cs typeface="Calibri"/>
                <a:sym typeface="Calibri"/>
              </a:rPr>
              <a:t>Mandatory</a:t>
            </a:r>
            <a:endParaRPr/>
          </a:p>
          <a:p>
            <a:pPr indent="0" lvl="0" marL="0" rtl="0" algn="l">
              <a:lnSpc>
                <a:spcPct val="100000"/>
              </a:lnSpc>
              <a:spcBef>
                <a:spcPts val="0"/>
              </a:spcBef>
              <a:spcAft>
                <a:spcPts val="0"/>
              </a:spcAft>
              <a:buClr>
                <a:schemeClr val="dk1"/>
              </a:buClr>
              <a:buSzPts val="1400"/>
              <a:buFont typeface="Arial"/>
              <a:buNone/>
            </a:pPr>
            <a:r>
              <a:t/>
            </a:r>
            <a:endParaRPr b="1" sz="1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1" lang="en" sz="1100">
                <a:solidFill>
                  <a:schemeClr val="dk1"/>
                </a:solidFill>
                <a:latin typeface="Calibri"/>
                <a:ea typeface="Calibri"/>
                <a:cs typeface="Calibri"/>
                <a:sym typeface="Calibri"/>
              </a:rPr>
              <a:t>Script:</a:t>
            </a:r>
            <a:r>
              <a:rPr lang="en" sz="11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a:p>
          <a:p>
            <a:pPr indent="0" lvl="0" marL="0" rtl="0" algn="l">
              <a:lnSpc>
                <a:spcPct val="100000"/>
              </a:lnSpc>
              <a:spcBef>
                <a:spcPts val="0"/>
              </a:spcBef>
              <a:spcAft>
                <a:spcPts val="0"/>
              </a:spcAft>
              <a:buSzPts val="1100"/>
              <a:buNone/>
            </a:pPr>
            <a:r>
              <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2800"/>
              <a:buFont typeface="Arial"/>
              <a:buNone/>
            </a:pPr>
            <a:r>
              <a:rPr lang="en" sz="11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b="1" sz="1100">
              <a:solidFill>
                <a:schemeClr val="dk1"/>
              </a:solidFill>
              <a:latin typeface="Calibri"/>
              <a:ea typeface="Calibri"/>
              <a:cs typeface="Calibri"/>
              <a:sym typeface="Calibri"/>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2288977a64_1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22288977a64_1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 sz="1100">
                <a:solidFill>
                  <a:schemeClr val="dk1"/>
                </a:solidFill>
                <a:latin typeface="Calibri"/>
                <a:ea typeface="Calibri"/>
                <a:cs typeface="Calibri"/>
                <a:sym typeface="Calibri"/>
              </a:rPr>
              <a:t>Mandatory</a:t>
            </a:r>
            <a:endParaRPr/>
          </a:p>
          <a:p>
            <a:pPr indent="0" lvl="0" marL="0" rtl="0" algn="l">
              <a:lnSpc>
                <a:spcPct val="100000"/>
              </a:lnSpc>
              <a:spcBef>
                <a:spcPts val="0"/>
              </a:spcBef>
              <a:spcAft>
                <a:spcPts val="0"/>
              </a:spcAft>
              <a:buClr>
                <a:schemeClr val="dk1"/>
              </a:buClr>
              <a:buSzPts val="1400"/>
              <a:buFont typeface="Arial"/>
              <a:buNone/>
            </a:pPr>
            <a:r>
              <a:t/>
            </a:r>
            <a:endParaRPr b="1" sz="1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1" lang="en" sz="1100">
                <a:solidFill>
                  <a:schemeClr val="dk1"/>
                </a:solidFill>
                <a:latin typeface="Calibri"/>
                <a:ea typeface="Calibri"/>
                <a:cs typeface="Calibri"/>
                <a:sym typeface="Calibri"/>
              </a:rPr>
              <a:t>Script:</a:t>
            </a:r>
            <a:r>
              <a:rPr lang="en" sz="110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 sz="1100">
                <a:solidFill>
                  <a:schemeClr val="dk1"/>
                </a:solidFill>
                <a:latin typeface="Calibri"/>
                <a:ea typeface="Calibri"/>
                <a:cs typeface="Calibri"/>
                <a:sym typeface="Calibri"/>
              </a:rPr>
            </a:br>
            <a:br>
              <a:rPr lang="en" sz="1100">
                <a:solidFill>
                  <a:schemeClr val="dk1"/>
                </a:solidFill>
                <a:latin typeface="Calibri"/>
                <a:ea typeface="Calibri"/>
                <a:cs typeface="Calibri"/>
                <a:sym typeface="Calibri"/>
              </a:rPr>
            </a:br>
            <a:r>
              <a:rPr lang="en" sz="1100">
                <a:solidFill>
                  <a:schemeClr val="dk1"/>
                </a:solidFill>
                <a:latin typeface="Calibri"/>
                <a:ea typeface="Calibri"/>
                <a:cs typeface="Calibri"/>
                <a:sym typeface="Calibri"/>
              </a:rPr>
              <a:t>Also, I want to demonstrate the timer and confirm that everyone can see it. EggTimer is a good timer - https://e.ggtimer.com/</a:t>
            </a:r>
            <a:endParaRPr b="1" sz="1100">
              <a:solidFill>
                <a:schemeClr val="dk1"/>
              </a:solidFill>
              <a:latin typeface="Calibri"/>
              <a:ea typeface="Calibri"/>
              <a:cs typeface="Calibri"/>
              <a:sym typeface="Calibri"/>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2288977a64_1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22288977a64_1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 sz="1100">
                <a:solidFill>
                  <a:schemeClr val="dk1"/>
                </a:solidFill>
                <a:latin typeface="Calibri"/>
                <a:ea typeface="Calibri"/>
                <a:cs typeface="Calibri"/>
                <a:sym typeface="Calibri"/>
              </a:rPr>
              <a:t>Mandatory</a:t>
            </a:r>
            <a:endParaRPr/>
          </a:p>
          <a:p>
            <a:pPr indent="0" lvl="0" marL="0" rtl="0" algn="l">
              <a:lnSpc>
                <a:spcPct val="100000"/>
              </a:lnSpc>
              <a:spcBef>
                <a:spcPts val="0"/>
              </a:spcBef>
              <a:spcAft>
                <a:spcPts val="0"/>
              </a:spcAft>
              <a:buClr>
                <a:schemeClr val="dk1"/>
              </a:buClr>
              <a:buSzPts val="1400"/>
              <a:buFont typeface="Arial"/>
              <a:buNone/>
            </a:pPr>
            <a:r>
              <a:rPr b="1" lang="en" sz="1100">
                <a:solidFill>
                  <a:schemeClr val="dk1"/>
                </a:solidFill>
                <a:latin typeface="Calibri"/>
                <a:ea typeface="Calibri"/>
                <a:cs typeface="Calibri"/>
                <a:sym typeface="Calibri"/>
              </a:rPr>
              <a:t>ACTION</a:t>
            </a:r>
            <a:r>
              <a:rPr lang="en" sz="1100">
                <a:solidFill>
                  <a:schemeClr val="dk1"/>
                </a:solidFill>
                <a:latin typeface="Calibri"/>
                <a:ea typeface="Calibri"/>
                <a:cs typeface="Calibri"/>
                <a:sym typeface="Calibri"/>
              </a:rPr>
              <a:t>: Adjust objectives to fit your course.</a:t>
            </a:r>
            <a:endParaRPr/>
          </a:p>
          <a:p>
            <a:pPr indent="0" lvl="0" marL="0" rtl="0" algn="l">
              <a:lnSpc>
                <a:spcPct val="100000"/>
              </a:lnSpc>
              <a:spcBef>
                <a:spcPts val="0"/>
              </a:spcBef>
              <a:spcAft>
                <a:spcPts val="0"/>
              </a:spcAft>
              <a:buSzPts val="1100"/>
              <a:buNone/>
            </a:pPr>
            <a:r>
              <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100">
                <a:solidFill>
                  <a:schemeClr val="dk1"/>
                </a:solidFill>
                <a:latin typeface="Calibri"/>
                <a:ea typeface="Calibri"/>
                <a:cs typeface="Calibri"/>
                <a:sym typeface="Calibri"/>
              </a:rPr>
              <a:t>Use measurable objectives that start with action verbs such as: describe, define, identify, assess, demonstrate, use, utilize. </a:t>
            </a:r>
            <a:r>
              <a:rPr lang="en" sz="1100" u="sng">
                <a:solidFill>
                  <a:schemeClr val="hlink"/>
                </a:solidFill>
                <a:latin typeface="Calibri"/>
                <a:ea typeface="Calibri"/>
                <a:cs typeface="Calibri"/>
                <a:sym typeface="Calibri"/>
                <a:hlinkClick r:id="rId2"/>
              </a:rPr>
              <a:t>https://elearningindustry.com/writing-learning-objectives-for-elearning-what-elearning-professionals-should-know</a:t>
            </a:r>
            <a:endParaRPr b="1" sz="1100">
              <a:solidFill>
                <a:schemeClr val="dk1"/>
              </a:solidFill>
              <a:latin typeface="Calibri"/>
              <a:ea typeface="Calibri"/>
              <a:cs typeface="Calibri"/>
              <a:sym typeface="Calibri"/>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2288977a64_1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22288977a64_1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100">
                <a:solidFill>
                  <a:schemeClr val="dk1"/>
                </a:solidFill>
                <a:latin typeface="Calibri"/>
                <a:ea typeface="Calibri"/>
                <a:cs typeface="Calibri"/>
                <a:sym typeface="Calibri"/>
              </a:rPr>
              <a:t>Mandatory</a:t>
            </a:r>
            <a:endParaRPr/>
          </a:p>
          <a:p>
            <a:pPr indent="0" lvl="0" marL="0" rtl="0" algn="l">
              <a:lnSpc>
                <a:spcPct val="100000"/>
              </a:lnSpc>
              <a:spcBef>
                <a:spcPts val="0"/>
              </a:spcBef>
              <a:spcAft>
                <a:spcPts val="0"/>
              </a:spcAft>
              <a:buClr>
                <a:schemeClr val="dk1"/>
              </a:buClr>
              <a:buSzPts val="1400"/>
              <a:buFont typeface="Arial"/>
              <a:buNone/>
            </a:pPr>
            <a:r>
              <a:rPr b="1" lang="en" sz="1100">
                <a:solidFill>
                  <a:schemeClr val="dk1"/>
                </a:solidFill>
                <a:latin typeface="Calibri"/>
                <a:ea typeface="Calibri"/>
                <a:cs typeface="Calibri"/>
                <a:sym typeface="Calibri"/>
              </a:rPr>
              <a:t>ACTION</a:t>
            </a:r>
            <a:r>
              <a:rPr lang="en" sz="1100">
                <a:solidFill>
                  <a:schemeClr val="dk1"/>
                </a:solidFill>
                <a:latin typeface="Calibri"/>
                <a:ea typeface="Calibri"/>
                <a:cs typeface="Calibri"/>
                <a:sym typeface="Calibri"/>
              </a:rPr>
              <a:t>: Adjust agenda as per your course. </a:t>
            </a:r>
            <a:endParaRPr/>
          </a:p>
          <a:p>
            <a:pPr indent="0" lvl="0" marL="0" rtl="0" algn="l">
              <a:lnSpc>
                <a:spcPct val="100000"/>
              </a:lnSpc>
              <a:spcBef>
                <a:spcPts val="0"/>
              </a:spcBef>
              <a:spcAft>
                <a:spcPts val="0"/>
              </a:spcAft>
              <a:buSzPts val="1100"/>
              <a:buNone/>
            </a:pPr>
            <a:r>
              <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100">
                <a:solidFill>
                  <a:schemeClr val="dk1"/>
                </a:solidFill>
                <a:latin typeface="Calibri"/>
                <a:ea typeface="Calibri"/>
                <a:cs typeface="Calibri"/>
                <a:sym typeface="Calibri"/>
              </a:rP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b="1" sz="1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2288977a64_1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22288977a64_1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100">
                <a:solidFill>
                  <a:schemeClr val="dk1"/>
                </a:solidFill>
                <a:latin typeface="Calibri"/>
                <a:ea typeface="Calibri"/>
                <a:cs typeface="Calibri"/>
                <a:sym typeface="Calibri"/>
              </a:rPr>
              <a:t>Mandatory</a:t>
            </a:r>
            <a:endParaRPr/>
          </a:p>
          <a:p>
            <a:pPr indent="0" lvl="0" marL="0" rtl="0" algn="l">
              <a:lnSpc>
                <a:spcPct val="100000"/>
              </a:lnSpc>
              <a:spcBef>
                <a:spcPts val="0"/>
              </a:spcBef>
              <a:spcAft>
                <a:spcPts val="0"/>
              </a:spcAft>
              <a:buClr>
                <a:srgbClr val="404040"/>
              </a:buClr>
              <a:buSzPts val="1400"/>
              <a:buFont typeface="Arial"/>
              <a:buNone/>
            </a:pPr>
            <a:r>
              <a:rPr b="1" lang="en" sz="1100">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bullets as per your course. </a:t>
            </a:r>
            <a:endParaRPr b="1" sz="1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100">
                <a:solidFill>
                  <a:schemeClr val="dk1"/>
                </a:solidFill>
                <a:latin typeface="Calibri"/>
                <a:ea typeface="Calibri"/>
                <a:cs typeface="Calibri"/>
                <a:sym typeface="Calibri"/>
              </a:rPr>
              <a:t>In this section, discuss the structure of the course—exercises, labs, etc.</a:t>
            </a:r>
            <a:endParaRPr/>
          </a:p>
          <a:p>
            <a:pPr indent="0" lvl="0" marL="0" rtl="0" algn="l">
              <a:lnSpc>
                <a:spcPct val="100000"/>
              </a:lnSpc>
              <a:spcBef>
                <a:spcPts val="0"/>
              </a:spcBef>
              <a:spcAft>
                <a:spcPts val="0"/>
              </a:spcAft>
              <a:buSzPts val="1100"/>
              <a:buNone/>
            </a:pPr>
            <a:r>
              <a:rPr lang="en" sz="1100">
                <a:solidFill>
                  <a:schemeClr val="dk1"/>
                </a:solidFill>
                <a:latin typeface="Calibri"/>
                <a:ea typeface="Calibri"/>
                <a:cs typeface="Calibri"/>
                <a:sym typeface="Calibri"/>
              </a:rPr>
              <a:t>Also, discuss any resources students will be using.</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2288977a64_1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22288977a64_1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100">
                <a:solidFill>
                  <a:srgbClr val="404040"/>
                </a:solidFill>
                <a:latin typeface="Calibri"/>
                <a:ea typeface="Calibri"/>
                <a:cs typeface="Calibri"/>
                <a:sym typeface="Calibri"/>
              </a:rPr>
              <a:t>Optional, because you may already plan to do this in your own materials…</a:t>
            </a:r>
            <a:endParaRPr/>
          </a:p>
          <a:p>
            <a:pPr indent="0" lvl="0" marL="0" rtl="0" algn="l">
              <a:lnSpc>
                <a:spcPct val="100000"/>
              </a:lnSpc>
              <a:spcBef>
                <a:spcPts val="0"/>
              </a:spcBef>
              <a:spcAft>
                <a:spcPts val="0"/>
              </a:spcAft>
              <a:buClr>
                <a:srgbClr val="404040"/>
              </a:buClr>
              <a:buSzPts val="1400"/>
              <a:buFont typeface="Arial"/>
              <a:buNone/>
            </a:pPr>
            <a:r>
              <a:rPr b="1" lang="en" sz="1100">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We want to be sure you take time to have the students introduce themselves. It could happen here, or it could happen at the start of your materials.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2288977a64_1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22288977a64_1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 sz="1100">
                <a:solidFill>
                  <a:schemeClr val="dk1"/>
                </a:solidFill>
                <a:latin typeface="Calibri"/>
                <a:ea typeface="Calibri"/>
                <a:cs typeface="Calibri"/>
                <a:sym typeface="Calibri"/>
              </a:rPr>
              <a:t>Mandatory -- Need bookend -- first and last thing they should see is Pluralsight. </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1" lang="en" sz="1100">
                <a:solidFill>
                  <a:schemeClr val="dk1"/>
                </a:solidFill>
                <a:latin typeface="Calibri"/>
                <a:ea typeface="Calibri"/>
                <a:cs typeface="Calibri"/>
                <a:sym typeface="Calibri"/>
              </a:rPr>
              <a:t>ACTION</a:t>
            </a:r>
            <a:r>
              <a:rPr lang="en" sz="1100">
                <a:solidFill>
                  <a:schemeClr val="dk1"/>
                </a:solidFill>
                <a:latin typeface="Calibri"/>
                <a:ea typeface="Calibri"/>
                <a:cs typeface="Calibri"/>
                <a:sym typeface="Calibri"/>
              </a:rPr>
              <a:t>: Use this for the final slide of your class materials. Include contact information so participants can reach you if they have questions after the course.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2288977a64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2288977a64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2288977a64_1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1" name="Google Shape;481;g22288977a64_1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2288977a64_1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g22288977a64_1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2288977a64_1_1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6" name="Google Shape;316;g22288977a64_1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2288977a64_1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22288977a64_1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2288977a64_1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6" name="Google Shape;506;g22288977a64_1_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2288977a64_1_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22288977a64_1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2288977a64_1_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22288977a64_1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2288977a64_1_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22288977a64_1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2288977a64_1_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22288977a64_1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2288977a64_1_3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22288977a64_1_3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2288977a64_1_3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22288977a64_1_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2288977a64_1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6" name="Google Shape;576;g22288977a64_1_3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2288977a64_1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2" name="Google Shape;582;g22288977a64_1_3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2288977a64_1_2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6" name="Google Shape;326;g22288977a64_1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2288977a64_1_4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22288977a64_1_4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404040"/>
              </a:buClr>
              <a:buSzPts val="1100"/>
              <a:buFont typeface="Montserrat"/>
              <a:buChar char="●"/>
            </a:pPr>
            <a:r>
              <a:rPr lang="en">
                <a:solidFill>
                  <a:srgbClr val="404040"/>
                </a:solidFill>
                <a:latin typeface="Montserrat"/>
                <a:ea typeface="Montserrat"/>
                <a:cs typeface="Montserrat"/>
                <a:sym typeface="Montserrat"/>
              </a:rPr>
              <a:t>We strive to be as transparent in our pricing as possible so you can feel confident in the services you’re receiving.</a:t>
            </a:r>
            <a:endParaRPr>
              <a:solidFill>
                <a:srgbClr val="404040"/>
              </a:solidFill>
              <a:latin typeface="Montserrat"/>
              <a:ea typeface="Montserrat"/>
              <a:cs typeface="Montserrat"/>
              <a:sym typeface="Montserrat"/>
            </a:endParaRPr>
          </a:p>
          <a:p>
            <a:pPr indent="-298450" lvl="0" marL="457200" rtl="0" algn="l">
              <a:lnSpc>
                <a:spcPct val="100000"/>
              </a:lnSpc>
              <a:spcBef>
                <a:spcPts val="0"/>
              </a:spcBef>
              <a:spcAft>
                <a:spcPts val="0"/>
              </a:spcAft>
              <a:buClr>
                <a:srgbClr val="404040"/>
              </a:buClr>
              <a:buSzPts val="1100"/>
              <a:buFont typeface="Montserrat"/>
              <a:buChar char="●"/>
            </a:pPr>
            <a:r>
              <a:rPr lang="en">
                <a:solidFill>
                  <a:srgbClr val="404040"/>
                </a:solidFill>
                <a:latin typeface="Montserrat"/>
                <a:ea typeface="Montserrat"/>
                <a:cs typeface="Montserrat"/>
                <a:sym typeface="Montserrat"/>
              </a:rPr>
              <a:t>Please let me know if you have any questions on specific service prices that are shown here.</a:t>
            </a:r>
            <a:endParaRPr>
              <a:solidFill>
                <a:srgbClr val="404040"/>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2288977a64_1_4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lnSpc>
                <a:spcPct val="100000"/>
              </a:lnSpc>
              <a:spcBef>
                <a:spcPts val="0"/>
              </a:spcBef>
              <a:spcAft>
                <a:spcPts val="0"/>
              </a:spcAft>
              <a:buClr>
                <a:srgbClr val="404040"/>
              </a:buClr>
              <a:buSzPts val="1100"/>
              <a:buFont typeface="Montserrat"/>
              <a:buChar char="●"/>
            </a:pPr>
            <a:r>
              <a:rPr lang="en">
                <a:solidFill>
                  <a:srgbClr val="404040"/>
                </a:solidFill>
                <a:latin typeface="Montserrat"/>
                <a:ea typeface="Montserrat"/>
                <a:cs typeface="Montserrat"/>
                <a:sym typeface="Montserrat"/>
              </a:rPr>
              <a:t>Here’s a closer look at a typical Onboarding timeline</a:t>
            </a:r>
            <a:endParaRPr>
              <a:solidFill>
                <a:srgbClr val="404040"/>
              </a:solidFill>
              <a:latin typeface="Montserrat"/>
              <a:ea typeface="Montserrat"/>
              <a:cs typeface="Montserrat"/>
              <a:sym typeface="Montserrat"/>
            </a:endParaRPr>
          </a:p>
          <a:p>
            <a:pPr indent="-298450" lvl="0" marL="457200" rtl="0" algn="l">
              <a:lnSpc>
                <a:spcPct val="100000"/>
              </a:lnSpc>
              <a:spcBef>
                <a:spcPts val="0"/>
              </a:spcBef>
              <a:spcAft>
                <a:spcPts val="0"/>
              </a:spcAft>
              <a:buClr>
                <a:srgbClr val="404040"/>
              </a:buClr>
              <a:buSzPts val="1100"/>
              <a:buFont typeface="Montserrat"/>
              <a:buChar char="●"/>
            </a:pPr>
            <a:r>
              <a:rPr lang="en">
                <a:solidFill>
                  <a:srgbClr val="404040"/>
                </a:solidFill>
                <a:latin typeface="Montserrat"/>
                <a:ea typeface="Montserrat"/>
                <a:cs typeface="Montserrat"/>
                <a:sym typeface="Montserrat"/>
              </a:rPr>
              <a:t>The typical timeline for this service is three months, or 12 weeks.</a:t>
            </a:r>
            <a:endParaRPr>
              <a:solidFill>
                <a:srgbClr val="404040"/>
              </a:solidFill>
              <a:latin typeface="Montserrat"/>
              <a:ea typeface="Montserrat"/>
              <a:cs typeface="Montserrat"/>
              <a:sym typeface="Montserrat"/>
            </a:endParaRPr>
          </a:p>
          <a:p>
            <a:pPr indent="-298450" lvl="0" marL="457200" rtl="0" algn="l">
              <a:lnSpc>
                <a:spcPct val="100000"/>
              </a:lnSpc>
              <a:spcBef>
                <a:spcPts val="0"/>
              </a:spcBef>
              <a:spcAft>
                <a:spcPts val="0"/>
              </a:spcAft>
              <a:buClr>
                <a:srgbClr val="404040"/>
              </a:buClr>
              <a:buSzPts val="1100"/>
              <a:buFont typeface="Montserrat"/>
              <a:buChar char="●"/>
            </a:pPr>
            <a:r>
              <a:rPr lang="en">
                <a:solidFill>
                  <a:srgbClr val="404040"/>
                </a:solidFill>
                <a:latin typeface="Montserrat"/>
                <a:ea typeface="Montserrat"/>
                <a:cs typeface="Montserrat"/>
                <a:sym typeface="Montserrat"/>
              </a:rPr>
              <a:t>Our ProServ experts spend the first week pre-planning and meeting with key stakeholders to make sure we’re providing you with a tailored service</a:t>
            </a:r>
            <a:endParaRPr>
              <a:solidFill>
                <a:srgbClr val="404040"/>
              </a:solidFill>
              <a:latin typeface="Montserrat"/>
              <a:ea typeface="Montserrat"/>
              <a:cs typeface="Montserrat"/>
              <a:sym typeface="Montserrat"/>
            </a:endParaRPr>
          </a:p>
          <a:p>
            <a:pPr indent="-298450" lvl="0" marL="457200" rtl="0" algn="l">
              <a:lnSpc>
                <a:spcPct val="100000"/>
              </a:lnSpc>
              <a:spcBef>
                <a:spcPts val="0"/>
              </a:spcBef>
              <a:spcAft>
                <a:spcPts val="0"/>
              </a:spcAft>
              <a:buClr>
                <a:srgbClr val="404040"/>
              </a:buClr>
              <a:buSzPts val="1100"/>
              <a:buFont typeface="Montserrat"/>
              <a:buChar char="●"/>
            </a:pPr>
            <a:r>
              <a:rPr lang="en">
                <a:solidFill>
                  <a:srgbClr val="404040"/>
                </a:solidFill>
                <a:latin typeface="Montserrat"/>
                <a:ea typeface="Montserrat"/>
                <a:cs typeface="Montserrat"/>
                <a:sym typeface="Montserrat"/>
              </a:rPr>
              <a:t>Next, you’ll enter the discovery phase, identifying roles and goals, planning the project and structuring your Skills account and licenses</a:t>
            </a:r>
            <a:endParaRPr>
              <a:solidFill>
                <a:srgbClr val="404040"/>
              </a:solidFill>
              <a:latin typeface="Montserrat"/>
              <a:ea typeface="Montserrat"/>
              <a:cs typeface="Montserrat"/>
              <a:sym typeface="Montserrat"/>
            </a:endParaRPr>
          </a:p>
          <a:p>
            <a:pPr indent="-298450" lvl="0" marL="457200" rtl="0" algn="l">
              <a:lnSpc>
                <a:spcPct val="100000"/>
              </a:lnSpc>
              <a:spcBef>
                <a:spcPts val="0"/>
              </a:spcBef>
              <a:spcAft>
                <a:spcPts val="0"/>
              </a:spcAft>
              <a:buClr>
                <a:srgbClr val="404040"/>
              </a:buClr>
              <a:buSzPts val="1100"/>
              <a:buFont typeface="Montserrat"/>
              <a:buChar char="●"/>
            </a:pPr>
            <a:r>
              <a:rPr lang="en">
                <a:solidFill>
                  <a:srgbClr val="404040"/>
                </a:solidFill>
                <a:latin typeface="Montserrat"/>
                <a:ea typeface="Montserrat"/>
                <a:cs typeface="Montserrat"/>
                <a:sym typeface="Montserrat"/>
              </a:rPr>
              <a:t>Then, the execution phase will begin, where our experts begin integrating Skills into your org, testing your unique Skills strategy and enabling your admins and leaders</a:t>
            </a:r>
            <a:endParaRPr>
              <a:solidFill>
                <a:srgbClr val="404040"/>
              </a:solidFill>
              <a:latin typeface="Montserrat"/>
              <a:ea typeface="Montserrat"/>
              <a:cs typeface="Montserrat"/>
              <a:sym typeface="Montserrat"/>
            </a:endParaRPr>
          </a:p>
          <a:p>
            <a:pPr indent="-298450" lvl="0" marL="457200" rtl="0" algn="l">
              <a:lnSpc>
                <a:spcPct val="100000"/>
              </a:lnSpc>
              <a:spcBef>
                <a:spcPts val="0"/>
              </a:spcBef>
              <a:spcAft>
                <a:spcPts val="0"/>
              </a:spcAft>
              <a:buClr>
                <a:srgbClr val="404040"/>
              </a:buClr>
              <a:buSzPts val="1100"/>
              <a:buFont typeface="Montserrat"/>
              <a:buChar char="●"/>
            </a:pPr>
            <a:r>
              <a:rPr lang="en">
                <a:solidFill>
                  <a:srgbClr val="404040"/>
                </a:solidFill>
                <a:latin typeface="Montserrat"/>
                <a:ea typeface="Montserrat"/>
                <a:cs typeface="Montserrat"/>
                <a:sym typeface="Montserrat"/>
              </a:rPr>
              <a:t>Lastly, the launch phase includes awareness campaigns, launch events and even a post-launch health check</a:t>
            </a:r>
            <a:endParaRPr>
              <a:solidFill>
                <a:srgbClr val="404040"/>
              </a:solidFill>
              <a:latin typeface="Montserrat"/>
              <a:ea typeface="Montserrat"/>
              <a:cs typeface="Montserrat"/>
              <a:sym typeface="Montserrat"/>
            </a:endParaRPr>
          </a:p>
          <a:p>
            <a:pPr indent="-298450" lvl="0" marL="457200" rtl="0" algn="l">
              <a:lnSpc>
                <a:spcPct val="100000"/>
              </a:lnSpc>
              <a:spcBef>
                <a:spcPts val="0"/>
              </a:spcBef>
              <a:spcAft>
                <a:spcPts val="0"/>
              </a:spcAft>
              <a:buClr>
                <a:srgbClr val="404040"/>
              </a:buClr>
              <a:buSzPts val="1100"/>
              <a:buFont typeface="Montserrat"/>
              <a:buChar char="●"/>
            </a:pPr>
            <a:r>
              <a:rPr lang="en">
                <a:solidFill>
                  <a:srgbClr val="404040"/>
                </a:solidFill>
                <a:latin typeface="Montserrat"/>
                <a:ea typeface="Montserrat"/>
                <a:cs typeface="Montserrat"/>
                <a:sym typeface="Montserrat"/>
              </a:rPr>
              <a:t>The Onboarding service provides the best start to your experience with Skills</a:t>
            </a:r>
            <a:endParaRPr>
              <a:solidFill>
                <a:srgbClr val="404040"/>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a:p>
        </p:txBody>
      </p:sp>
      <p:sp>
        <p:nvSpPr>
          <p:cNvPr id="626" name="Google Shape;626;g22288977a64_1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2288977a64_1_4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g22288977a64_1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404040"/>
              </a:buClr>
              <a:buSzPts val="1100"/>
              <a:buFont typeface="Montserrat"/>
              <a:buChar char="●"/>
            </a:pPr>
            <a:r>
              <a:rPr lang="en">
                <a:solidFill>
                  <a:srgbClr val="404040"/>
                </a:solidFill>
                <a:latin typeface="Montserrat"/>
                <a:ea typeface="Montserrat"/>
                <a:cs typeface="Montserrat"/>
                <a:sym typeface="Montserrat"/>
              </a:rPr>
              <a:t>To help you visualize this service, here is an example timeline.</a:t>
            </a:r>
            <a:endParaRPr>
              <a:solidFill>
                <a:srgbClr val="404040"/>
              </a:solidFill>
              <a:latin typeface="Montserrat"/>
              <a:ea typeface="Montserrat"/>
              <a:cs typeface="Montserrat"/>
              <a:sym typeface="Montserra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2288977a64_1_5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g22288977a64_1_5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2288977a64_1_5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g22288977a64_1_5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2288977a64_1_5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g22288977a64_1_5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2288977a64_1_5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22288977a64_1_5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2288977a64_1_6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g22288977a64_1_6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2288977a64_1_6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g22288977a64_1_6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2288977a64_1_6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4" name="Google Shape;804;g22288977a64_1_6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2288977a64_1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22288977a64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2288977a64_1_6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g22288977a64_1_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2288977a64_1_6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g22288977a64_1_6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2288977a64_1_6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g22288977a64_1_6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2288977a64_1_7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g22288977a64_1_7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2288977a64_1_7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g22288977a64_1_7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2288977a64_1_7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0" name="Google Shape;870;g22288977a64_1_7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2288977a64_1_7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5" name="Google Shape;875;g22288977a64_1_7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2288977a64_1_7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1" name="Google Shape;881;g22288977a64_1_7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2288977a64_1_7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7" name="Google Shape;887;g22288977a64_1_7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2288977a64_1_8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8" name="Google Shape;908;g22288977a64_1_8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2288977a64_1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22288977a64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100">
                <a:solidFill>
                  <a:srgbClr val="404040"/>
                </a:solidFill>
                <a:latin typeface="Calibri"/>
                <a:ea typeface="Calibri"/>
                <a:cs typeface="Calibri"/>
                <a:sym typeface="Calibri"/>
              </a:rPr>
              <a:t>Mandatory</a:t>
            </a:r>
            <a:r>
              <a:rPr lang="en" sz="1100">
                <a:solidFill>
                  <a:srgbClr val="404040"/>
                </a:solidFill>
                <a:latin typeface="Calibri"/>
                <a:ea typeface="Calibri"/>
                <a:cs typeface="Calibri"/>
                <a:sym typeface="Calibri"/>
              </a:rPr>
              <a:t> </a:t>
            </a:r>
            <a:endParaRPr b="1" sz="11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b="1" lang="en" sz="1100">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title to fit your course.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2288977a64_1_8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9" name="Google Shape;929;g22288977a64_1_8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2288977a64_1_8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4" name="Google Shape;964;g22288977a64_1_8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2288977a64_1_8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9" name="Google Shape;999;g22288977a64_1_8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404040"/>
              </a:buClr>
              <a:buSzPts val="1100"/>
              <a:buFont typeface="Montserrat"/>
              <a:buChar char="●"/>
            </a:pPr>
            <a:r>
              <a:rPr lang="en">
                <a:solidFill>
                  <a:srgbClr val="404040"/>
                </a:solidFill>
                <a:latin typeface="Montserrat"/>
                <a:ea typeface="Montserrat"/>
                <a:cs typeface="Montserrat"/>
                <a:sym typeface="Montserrat"/>
              </a:rPr>
              <a:t>We strive to be as transparent in our pricing as possible so you can feel confident in the services you’re receiving.</a:t>
            </a:r>
            <a:endParaRPr>
              <a:solidFill>
                <a:srgbClr val="404040"/>
              </a:solidFill>
              <a:latin typeface="Montserrat"/>
              <a:ea typeface="Montserrat"/>
              <a:cs typeface="Montserrat"/>
              <a:sym typeface="Montserrat"/>
            </a:endParaRPr>
          </a:p>
          <a:p>
            <a:pPr indent="-298450" lvl="0" marL="457200" rtl="0" algn="l">
              <a:lnSpc>
                <a:spcPct val="100000"/>
              </a:lnSpc>
              <a:spcBef>
                <a:spcPts val="0"/>
              </a:spcBef>
              <a:spcAft>
                <a:spcPts val="0"/>
              </a:spcAft>
              <a:buClr>
                <a:srgbClr val="404040"/>
              </a:buClr>
              <a:buSzPts val="1100"/>
              <a:buFont typeface="Montserrat"/>
              <a:buChar char="●"/>
            </a:pPr>
            <a:r>
              <a:rPr lang="en">
                <a:solidFill>
                  <a:srgbClr val="404040"/>
                </a:solidFill>
                <a:latin typeface="Montserrat"/>
                <a:ea typeface="Montserrat"/>
                <a:cs typeface="Montserrat"/>
                <a:sym typeface="Montserrat"/>
              </a:rPr>
              <a:t>Please let me know if you have any questions on specific service prices that are shown here.</a:t>
            </a:r>
            <a:endParaRPr>
              <a:solidFill>
                <a:srgbClr val="404040"/>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2288977a64_1_9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lnSpc>
                <a:spcPct val="100000"/>
              </a:lnSpc>
              <a:spcBef>
                <a:spcPts val="0"/>
              </a:spcBef>
              <a:spcAft>
                <a:spcPts val="0"/>
              </a:spcAft>
              <a:buClr>
                <a:srgbClr val="404040"/>
              </a:buClr>
              <a:buSzPts val="1100"/>
              <a:buFont typeface="Montserrat"/>
              <a:buChar char="●"/>
            </a:pPr>
            <a:r>
              <a:rPr lang="en">
                <a:solidFill>
                  <a:srgbClr val="404040"/>
                </a:solidFill>
                <a:latin typeface="Montserrat"/>
                <a:ea typeface="Montserrat"/>
                <a:cs typeface="Montserrat"/>
                <a:sym typeface="Montserrat"/>
              </a:rPr>
              <a:t>Here’s a closer look at a typical Onboarding timeline</a:t>
            </a:r>
            <a:endParaRPr>
              <a:solidFill>
                <a:srgbClr val="404040"/>
              </a:solidFill>
              <a:latin typeface="Montserrat"/>
              <a:ea typeface="Montserrat"/>
              <a:cs typeface="Montserrat"/>
              <a:sym typeface="Montserrat"/>
            </a:endParaRPr>
          </a:p>
          <a:p>
            <a:pPr indent="-298450" lvl="0" marL="457200" rtl="0" algn="l">
              <a:lnSpc>
                <a:spcPct val="100000"/>
              </a:lnSpc>
              <a:spcBef>
                <a:spcPts val="0"/>
              </a:spcBef>
              <a:spcAft>
                <a:spcPts val="0"/>
              </a:spcAft>
              <a:buClr>
                <a:srgbClr val="404040"/>
              </a:buClr>
              <a:buSzPts val="1100"/>
              <a:buFont typeface="Montserrat"/>
              <a:buChar char="●"/>
            </a:pPr>
            <a:r>
              <a:rPr lang="en">
                <a:solidFill>
                  <a:srgbClr val="404040"/>
                </a:solidFill>
                <a:latin typeface="Montserrat"/>
                <a:ea typeface="Montserrat"/>
                <a:cs typeface="Montserrat"/>
                <a:sym typeface="Montserrat"/>
              </a:rPr>
              <a:t>The typical timeline for this service is three months, or 12 weeks.</a:t>
            </a:r>
            <a:endParaRPr>
              <a:solidFill>
                <a:srgbClr val="404040"/>
              </a:solidFill>
              <a:latin typeface="Montserrat"/>
              <a:ea typeface="Montserrat"/>
              <a:cs typeface="Montserrat"/>
              <a:sym typeface="Montserrat"/>
            </a:endParaRPr>
          </a:p>
          <a:p>
            <a:pPr indent="-298450" lvl="0" marL="457200" rtl="0" algn="l">
              <a:lnSpc>
                <a:spcPct val="100000"/>
              </a:lnSpc>
              <a:spcBef>
                <a:spcPts val="0"/>
              </a:spcBef>
              <a:spcAft>
                <a:spcPts val="0"/>
              </a:spcAft>
              <a:buClr>
                <a:srgbClr val="404040"/>
              </a:buClr>
              <a:buSzPts val="1100"/>
              <a:buFont typeface="Montserrat"/>
              <a:buChar char="●"/>
            </a:pPr>
            <a:r>
              <a:rPr lang="en">
                <a:solidFill>
                  <a:srgbClr val="404040"/>
                </a:solidFill>
                <a:latin typeface="Montserrat"/>
                <a:ea typeface="Montserrat"/>
                <a:cs typeface="Montserrat"/>
                <a:sym typeface="Montserrat"/>
              </a:rPr>
              <a:t>Our ProServ experts spend the first week pre-planning and meeting with key stakeholders to make sure we’re providing you with a tailored service</a:t>
            </a:r>
            <a:endParaRPr>
              <a:solidFill>
                <a:srgbClr val="404040"/>
              </a:solidFill>
              <a:latin typeface="Montserrat"/>
              <a:ea typeface="Montserrat"/>
              <a:cs typeface="Montserrat"/>
              <a:sym typeface="Montserrat"/>
            </a:endParaRPr>
          </a:p>
          <a:p>
            <a:pPr indent="-298450" lvl="0" marL="457200" rtl="0" algn="l">
              <a:lnSpc>
                <a:spcPct val="100000"/>
              </a:lnSpc>
              <a:spcBef>
                <a:spcPts val="0"/>
              </a:spcBef>
              <a:spcAft>
                <a:spcPts val="0"/>
              </a:spcAft>
              <a:buClr>
                <a:srgbClr val="404040"/>
              </a:buClr>
              <a:buSzPts val="1100"/>
              <a:buFont typeface="Montserrat"/>
              <a:buChar char="●"/>
            </a:pPr>
            <a:r>
              <a:rPr lang="en">
                <a:solidFill>
                  <a:srgbClr val="404040"/>
                </a:solidFill>
                <a:latin typeface="Montserrat"/>
                <a:ea typeface="Montserrat"/>
                <a:cs typeface="Montserrat"/>
                <a:sym typeface="Montserrat"/>
              </a:rPr>
              <a:t>Next, you’ll enter the discovery phase, identifying roles and goals, planning the project and structuring your Skills account and licenses</a:t>
            </a:r>
            <a:endParaRPr>
              <a:solidFill>
                <a:srgbClr val="404040"/>
              </a:solidFill>
              <a:latin typeface="Montserrat"/>
              <a:ea typeface="Montserrat"/>
              <a:cs typeface="Montserrat"/>
              <a:sym typeface="Montserrat"/>
            </a:endParaRPr>
          </a:p>
          <a:p>
            <a:pPr indent="-298450" lvl="0" marL="457200" rtl="0" algn="l">
              <a:lnSpc>
                <a:spcPct val="100000"/>
              </a:lnSpc>
              <a:spcBef>
                <a:spcPts val="0"/>
              </a:spcBef>
              <a:spcAft>
                <a:spcPts val="0"/>
              </a:spcAft>
              <a:buClr>
                <a:srgbClr val="404040"/>
              </a:buClr>
              <a:buSzPts val="1100"/>
              <a:buFont typeface="Montserrat"/>
              <a:buChar char="●"/>
            </a:pPr>
            <a:r>
              <a:rPr lang="en">
                <a:solidFill>
                  <a:srgbClr val="404040"/>
                </a:solidFill>
                <a:latin typeface="Montserrat"/>
                <a:ea typeface="Montserrat"/>
                <a:cs typeface="Montserrat"/>
                <a:sym typeface="Montserrat"/>
              </a:rPr>
              <a:t>Then, the execution phase will begin, where our experts begin integrating Skills into your org, testing your unique Skills strategy and enabling your admins and leaders</a:t>
            </a:r>
            <a:endParaRPr>
              <a:solidFill>
                <a:srgbClr val="404040"/>
              </a:solidFill>
              <a:latin typeface="Montserrat"/>
              <a:ea typeface="Montserrat"/>
              <a:cs typeface="Montserrat"/>
              <a:sym typeface="Montserrat"/>
            </a:endParaRPr>
          </a:p>
          <a:p>
            <a:pPr indent="-298450" lvl="0" marL="457200" rtl="0" algn="l">
              <a:lnSpc>
                <a:spcPct val="100000"/>
              </a:lnSpc>
              <a:spcBef>
                <a:spcPts val="0"/>
              </a:spcBef>
              <a:spcAft>
                <a:spcPts val="0"/>
              </a:spcAft>
              <a:buClr>
                <a:srgbClr val="404040"/>
              </a:buClr>
              <a:buSzPts val="1100"/>
              <a:buFont typeface="Montserrat"/>
              <a:buChar char="●"/>
            </a:pPr>
            <a:r>
              <a:rPr lang="en">
                <a:solidFill>
                  <a:srgbClr val="404040"/>
                </a:solidFill>
                <a:latin typeface="Montserrat"/>
                <a:ea typeface="Montserrat"/>
                <a:cs typeface="Montserrat"/>
                <a:sym typeface="Montserrat"/>
              </a:rPr>
              <a:t>Lastly, the launch phase includes awareness campaigns, launch events and even a post-launch health check</a:t>
            </a:r>
            <a:endParaRPr>
              <a:solidFill>
                <a:srgbClr val="404040"/>
              </a:solidFill>
              <a:latin typeface="Montserrat"/>
              <a:ea typeface="Montserrat"/>
              <a:cs typeface="Montserrat"/>
              <a:sym typeface="Montserrat"/>
            </a:endParaRPr>
          </a:p>
          <a:p>
            <a:pPr indent="-298450" lvl="0" marL="457200" rtl="0" algn="l">
              <a:lnSpc>
                <a:spcPct val="100000"/>
              </a:lnSpc>
              <a:spcBef>
                <a:spcPts val="0"/>
              </a:spcBef>
              <a:spcAft>
                <a:spcPts val="0"/>
              </a:spcAft>
              <a:buClr>
                <a:srgbClr val="404040"/>
              </a:buClr>
              <a:buSzPts val="1100"/>
              <a:buFont typeface="Montserrat"/>
              <a:buChar char="●"/>
            </a:pPr>
            <a:r>
              <a:rPr lang="en">
                <a:solidFill>
                  <a:srgbClr val="404040"/>
                </a:solidFill>
                <a:latin typeface="Montserrat"/>
                <a:ea typeface="Montserrat"/>
                <a:cs typeface="Montserrat"/>
                <a:sym typeface="Montserrat"/>
              </a:rPr>
              <a:t>The Onboarding service provides the best start to your experience with Skills</a:t>
            </a:r>
            <a:endParaRPr>
              <a:solidFill>
                <a:srgbClr val="404040"/>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a:p>
        </p:txBody>
      </p:sp>
      <p:sp>
        <p:nvSpPr>
          <p:cNvPr id="1008" name="Google Shape;1008;g22288977a64_1_9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22288977a64_1_9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g22288977a64_1_9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404040"/>
              </a:buClr>
              <a:buSzPts val="1100"/>
              <a:buFont typeface="Montserrat"/>
              <a:buChar char="●"/>
            </a:pPr>
            <a:r>
              <a:rPr lang="en">
                <a:solidFill>
                  <a:srgbClr val="404040"/>
                </a:solidFill>
                <a:latin typeface="Montserrat"/>
                <a:ea typeface="Montserrat"/>
                <a:cs typeface="Montserrat"/>
                <a:sym typeface="Montserrat"/>
              </a:rPr>
              <a:t>To help you visualize this service, here is an example timeline.</a:t>
            </a:r>
            <a:endParaRPr>
              <a:solidFill>
                <a:srgbClr val="404040"/>
              </a:solidFill>
              <a:latin typeface="Montserrat"/>
              <a:ea typeface="Montserrat"/>
              <a:cs typeface="Montserrat"/>
              <a:sym typeface="Montserrat"/>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2288977a64_1_10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8" name="Google Shape;1138;g22288977a64_1_10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2288977a64_1_10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3" name="Google Shape;1143;g22288977a64_1_10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2288977a64_1_104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8" name="Google Shape;1148;g22288977a64_1_10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2288977a64_1_105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5" name="Google Shape;1165;g22288977a64_1_10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22288977a64_1_107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1" name="Google Shape;1181;g22288977a64_1_10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2288977a64_1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22288977a64_1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100">
                <a:solidFill>
                  <a:srgbClr val="404040"/>
                </a:solidFill>
                <a:latin typeface="Calibri"/>
                <a:ea typeface="Calibri"/>
                <a:cs typeface="Calibri"/>
                <a:sym typeface="Calibri"/>
              </a:rPr>
              <a:t>Mandatory</a:t>
            </a:r>
            <a:endParaRPr/>
          </a:p>
          <a:p>
            <a:pPr indent="0" lvl="0" marL="0" rtl="0" algn="l">
              <a:lnSpc>
                <a:spcPct val="100000"/>
              </a:lnSpc>
              <a:spcBef>
                <a:spcPts val="0"/>
              </a:spcBef>
              <a:spcAft>
                <a:spcPts val="0"/>
              </a:spcAft>
              <a:buClr>
                <a:srgbClr val="404040"/>
              </a:buClr>
              <a:buSzPts val="1400"/>
              <a:buFont typeface="Arial"/>
              <a:buNone/>
            </a:pPr>
            <a:r>
              <a:rPr b="1" lang="en" sz="1100">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to fit you.</a:t>
            </a:r>
            <a:endParaRPr/>
          </a:p>
          <a:p>
            <a:pPr indent="0" lvl="0" marL="0" rtl="0" algn="l">
              <a:lnSpc>
                <a:spcPct val="100000"/>
              </a:lnSpc>
              <a:spcBef>
                <a:spcPts val="0"/>
              </a:spcBef>
              <a:spcAft>
                <a:spcPts val="0"/>
              </a:spcAft>
              <a:buClr>
                <a:srgbClr val="404040"/>
              </a:buClr>
              <a:buSzPts val="1400"/>
              <a:buFont typeface="Arial"/>
              <a:buNone/>
            </a:pPr>
            <a:r>
              <a:t/>
            </a:r>
            <a:endParaRPr sz="1100">
              <a:solidFill>
                <a:srgbClr val="404040"/>
              </a:solidFill>
              <a:latin typeface="Calibri"/>
              <a:ea typeface="Calibri"/>
              <a:cs typeface="Calibri"/>
              <a:sym typeface="Calibri"/>
            </a:endParaRPr>
          </a:p>
          <a:p>
            <a:pPr indent="0" lvl="0" marL="0" rtl="0" algn="l">
              <a:lnSpc>
                <a:spcPct val="100000"/>
              </a:lnSpc>
              <a:spcBef>
                <a:spcPts val="0"/>
              </a:spcBef>
              <a:spcAft>
                <a:spcPts val="0"/>
              </a:spcAft>
              <a:buSzPts val="1100"/>
              <a:buNone/>
            </a:pPr>
            <a:r>
              <a:rPr b="1" lang="en" sz="1100">
                <a:solidFill>
                  <a:srgbClr val="404040"/>
                </a:solidFill>
                <a:latin typeface="Calibri"/>
                <a:ea typeface="Calibri"/>
                <a:cs typeface="Calibri"/>
                <a:sym typeface="Calibri"/>
              </a:rPr>
              <a:t>Script:</a:t>
            </a:r>
            <a:r>
              <a:rPr lang="en" sz="1100">
                <a:solidFill>
                  <a:srgbClr val="404040"/>
                </a:solidFill>
                <a:latin typeface="Calibri"/>
                <a:ea typeface="Calibri"/>
                <a:cs typeface="Calibri"/>
                <a:sym typeface="Calibri"/>
              </a:rPr>
              <a:t> I am </a:t>
            </a:r>
            <a:r>
              <a:rPr lang="en" sz="1100">
                <a:solidFill>
                  <a:srgbClr val="FF0000"/>
                </a:solidFill>
                <a:latin typeface="Calibri"/>
                <a:ea typeface="Calibri"/>
                <a:cs typeface="Calibri"/>
                <a:sym typeface="Calibri"/>
              </a:rPr>
              <a:t>[insert name]</a:t>
            </a:r>
            <a:r>
              <a:rPr lang="en" sz="1100">
                <a:solidFill>
                  <a:srgbClr val="404040"/>
                </a:solidFill>
                <a:latin typeface="Calibri"/>
                <a:ea typeface="Calibri"/>
                <a:cs typeface="Calibri"/>
                <a:sym typeface="Calibri"/>
              </a:rPr>
              <a:t> with DevelopIntelligence. We’re the training partner for </a:t>
            </a:r>
            <a:r>
              <a:rPr lang="en" sz="1100">
                <a:solidFill>
                  <a:srgbClr val="FF0000"/>
                </a:solidFill>
                <a:latin typeface="Calibri"/>
                <a:ea typeface="Calibri"/>
                <a:cs typeface="Calibri"/>
                <a:sym typeface="Calibri"/>
              </a:rPr>
              <a:t>[insert client name]</a:t>
            </a:r>
            <a:r>
              <a:rPr lang="en" sz="1100">
                <a:solidFill>
                  <a:srgbClr val="404040"/>
                </a:solidFill>
                <a:latin typeface="Calibri"/>
                <a:ea typeface="Calibri"/>
                <a:cs typeface="Calibri"/>
                <a:sym typeface="Calibri"/>
              </a:rPr>
              <a:t>. [Provide brief info on your background.]</a:t>
            </a:r>
            <a:endParaRPr/>
          </a:p>
          <a:p>
            <a:pPr indent="0" lvl="0" marL="0" rtl="0" algn="l">
              <a:lnSpc>
                <a:spcPct val="100000"/>
              </a:lnSpc>
              <a:spcBef>
                <a:spcPts val="0"/>
              </a:spcBef>
              <a:spcAft>
                <a:spcPts val="0"/>
              </a:spcAft>
              <a:buSzPts val="1100"/>
              <a:buNone/>
            </a:pPr>
            <a:r>
              <a:t/>
            </a:r>
            <a:endParaRPr sz="11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lang="en" sz="110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a:p>
          <a:p>
            <a:pPr indent="0" lvl="0" marL="0" rtl="0" algn="l">
              <a:lnSpc>
                <a:spcPct val="100000"/>
              </a:lnSpc>
              <a:spcBef>
                <a:spcPts val="0"/>
              </a:spcBef>
              <a:spcAft>
                <a:spcPts val="0"/>
              </a:spcAft>
              <a:buClr>
                <a:srgbClr val="404040"/>
              </a:buClr>
              <a:buSzPts val="1400"/>
              <a:buFont typeface="Arial"/>
              <a:buNone/>
            </a:pPr>
            <a:r>
              <a:rPr lang="en" sz="110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a:p>
          <a:p>
            <a:pPr indent="0" lvl="0" marL="0" rtl="0" algn="l">
              <a:lnSpc>
                <a:spcPct val="100000"/>
              </a:lnSpc>
              <a:spcBef>
                <a:spcPts val="0"/>
              </a:spcBef>
              <a:spcAft>
                <a:spcPts val="0"/>
              </a:spcAft>
              <a:buClr>
                <a:srgbClr val="404040"/>
              </a:buClr>
              <a:buSzPts val="1400"/>
              <a:buFont typeface="Arial"/>
              <a:buNone/>
            </a:pPr>
            <a:r>
              <a:t/>
            </a:r>
            <a:endParaRPr sz="11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lang="en" sz="110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2288977a64_1_114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5" name="Google Shape;1255;g22288977a64_1_1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22288977a64_1_120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0" name="Google Shape;1310;g22288977a64_1_1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22288977a64_1_125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7" name="Google Shape;1367;g22288977a64_1_1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22288977a64_1_131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2" name="Google Shape;1422;g22288977a64_1_13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22288977a64_1_135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7" name="Google Shape;1467;g22288977a64_1_13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22288977a64_1_142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1" name="Google Shape;1541;g22288977a64_1_14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22288977a64_1_148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6" name="Google Shape;1596;g22288977a64_1_14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22288977a64_1_153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1" name="Google Shape;1651;g22288977a64_1_15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22288977a64_1_159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6" name="Google Shape;1706;g22288977a64_1_15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22288977a64_1_16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2" name="Google Shape;1752;g22288977a64_1_1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2288977a64_1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22288977a64_1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 sz="1100">
                <a:solidFill>
                  <a:schemeClr val="dk1"/>
                </a:solidFill>
                <a:latin typeface="Calibri"/>
                <a:ea typeface="Calibri"/>
                <a:cs typeface="Calibri"/>
                <a:sym typeface="Calibri"/>
              </a:rPr>
              <a:t>Mandatory</a:t>
            </a:r>
            <a:r>
              <a:rPr lang="en" sz="1100">
                <a:solidFill>
                  <a:schemeClr val="dk1"/>
                </a:solidFill>
                <a:latin typeface="Calibri"/>
                <a:ea typeface="Calibri"/>
                <a:cs typeface="Calibri"/>
                <a:sym typeface="Calibri"/>
              </a:rPr>
              <a:t> </a:t>
            </a:r>
            <a:endParaRPr/>
          </a:p>
          <a:p>
            <a:pPr indent="0" lvl="0" marL="0" rtl="0" algn="l">
              <a:lnSpc>
                <a:spcPct val="100000"/>
              </a:lnSpc>
              <a:spcBef>
                <a:spcPts val="0"/>
              </a:spcBef>
              <a:spcAft>
                <a:spcPts val="0"/>
              </a:spcAft>
              <a:buClr>
                <a:srgbClr val="404040"/>
              </a:buClr>
              <a:buSzPts val="1400"/>
              <a:buFont typeface="Arial"/>
              <a:buNone/>
            </a:pPr>
            <a:r>
              <a:rPr b="1" lang="en" sz="1100">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prerequisites to fit your course. Keep it brief.</a:t>
            </a:r>
            <a:endParaRPr/>
          </a:p>
          <a:p>
            <a:pPr indent="0" lvl="0" marL="0" rtl="0" algn="l">
              <a:lnSpc>
                <a:spcPct val="100000"/>
              </a:lnSpc>
              <a:spcBef>
                <a:spcPts val="0"/>
              </a:spcBef>
              <a:spcAft>
                <a:spcPts val="0"/>
              </a:spcAft>
              <a:buClr>
                <a:srgbClr val="404040"/>
              </a:buClr>
              <a:buSzPts val="1400"/>
              <a:buFont typeface="Arial"/>
              <a:buNone/>
            </a:pPr>
            <a:r>
              <a:t/>
            </a:r>
            <a:endParaRPr sz="11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Arial"/>
              <a:buNone/>
            </a:pPr>
            <a:r>
              <a:rPr b="1" lang="en" sz="1100">
                <a:solidFill>
                  <a:schemeClr val="dk1"/>
                </a:solidFill>
                <a:latin typeface="Calibri"/>
                <a:ea typeface="Calibri"/>
                <a:cs typeface="Calibri"/>
                <a:sym typeface="Calibri"/>
              </a:rPr>
              <a:t>Script: </a:t>
            </a:r>
            <a:r>
              <a:rPr lang="en" sz="1100">
                <a:solidFill>
                  <a:schemeClr val="dk1"/>
                </a:solidFill>
                <a:latin typeface="Calibri"/>
                <a:ea typeface="Calibri"/>
                <a:cs typeface="Calibri"/>
                <a:sym typeface="Calibri"/>
              </a:rPr>
              <a:t>Before we start, I want to make sure everyone is in the correct class. Take a look at these prerequisites and message me in Chat if you have questions or aren’t sure you’re in the right spot.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22288977a64_1_16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5" name="Google Shape;1765;g22288977a64_1_16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22288977a64_1_1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1" name="Google Shape;1771;g22288977a64_1_16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22288977a64_1_16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7" name="Google Shape;1777;g22288977a64_1_16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22288977a64_1_16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3" name="Google Shape;1783;g22288977a64_1_16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22288977a64_1_16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5" name="Google Shape;1795;g22288977a64_1_16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22288977a64_1_16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1" name="Google Shape;1801;g22288977a64_1_16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22288977a64_1_16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7" name="Google Shape;1807;g22288977a64_1_16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22288977a64_1_17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3" name="Google Shape;1813;g22288977a64_1_17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2288977a64_1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22288977a64_1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 sz="1100">
                <a:solidFill>
                  <a:schemeClr val="dk1"/>
                </a:solidFill>
                <a:latin typeface="Calibri"/>
                <a:ea typeface="Calibri"/>
                <a:cs typeface="Calibri"/>
                <a:sym typeface="Calibri"/>
              </a:rPr>
              <a:t>Mandatory</a:t>
            </a:r>
            <a:endParaRPr/>
          </a:p>
          <a:p>
            <a:pPr indent="0" lvl="0" marL="0" rtl="0" algn="l">
              <a:lnSpc>
                <a:spcPct val="100000"/>
              </a:lnSpc>
              <a:spcBef>
                <a:spcPts val="0"/>
              </a:spcBef>
              <a:spcAft>
                <a:spcPts val="0"/>
              </a:spcAft>
              <a:buClr>
                <a:schemeClr val="dk1"/>
              </a:buClr>
              <a:buSzPts val="1100"/>
              <a:buFont typeface="Arial"/>
              <a:buNone/>
            </a:pPr>
            <a:r>
              <a:rPr b="1" lang="en" sz="1100">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benefits to fit your course.</a:t>
            </a:r>
            <a:endParaRPr b="1" sz="1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100">
                <a:solidFill>
                  <a:schemeClr val="dk1"/>
                </a:solidFill>
                <a:latin typeface="Calibri"/>
                <a:ea typeface="Calibri"/>
                <a:cs typeface="Calibri"/>
                <a:sym typeface="Calibri"/>
              </a:rPr>
              <a:t>Examples...</a:t>
            </a:r>
            <a:endParaRPr/>
          </a:p>
          <a:p>
            <a:pPr indent="0" lvl="0" marL="0" rtl="0" algn="l">
              <a:lnSpc>
                <a:spcPct val="100000"/>
              </a:lnSpc>
              <a:spcBef>
                <a:spcPts val="0"/>
              </a:spcBef>
              <a:spcAft>
                <a:spcPts val="0"/>
              </a:spcAft>
              <a:buSzPts val="1100"/>
              <a:buNone/>
            </a:pPr>
            <a:r>
              <a:rPr lang="en" sz="1100">
                <a:solidFill>
                  <a:schemeClr val="dk1"/>
                </a:solidFill>
                <a:latin typeface="Calibri"/>
                <a:ea typeface="Calibri"/>
                <a:cs typeface="Calibri"/>
                <a:sym typeface="Calibri"/>
              </a:rPr>
              <a:t>You’ll be learning Python so that you can work on XYZ project…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2288977a64_1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22288977a64_1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 sz="1100">
                <a:solidFill>
                  <a:schemeClr val="dk1"/>
                </a:solidFill>
                <a:latin typeface="Calibri"/>
                <a:ea typeface="Calibri"/>
                <a:cs typeface="Calibri"/>
                <a:sym typeface="Calibri"/>
              </a:rPr>
              <a:t>Mandatory</a:t>
            </a:r>
            <a:endParaRPr/>
          </a:p>
          <a:p>
            <a:pPr indent="0" lvl="0" marL="0" rtl="0" algn="l">
              <a:lnSpc>
                <a:spcPct val="100000"/>
              </a:lnSpc>
              <a:spcBef>
                <a:spcPts val="0"/>
              </a:spcBef>
              <a:spcAft>
                <a:spcPts val="0"/>
              </a:spcAft>
              <a:buClr>
                <a:schemeClr val="dk1"/>
              </a:buClr>
              <a:buSzPts val="1100"/>
              <a:buFont typeface="Arial"/>
              <a:buNone/>
            </a:pPr>
            <a:r>
              <a:t/>
            </a:r>
            <a:endParaRPr sz="11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b="1" lang="en" sz="1100">
                <a:solidFill>
                  <a:srgbClr val="404040"/>
                </a:solidFill>
                <a:latin typeface="Calibri"/>
                <a:ea typeface="Calibri"/>
                <a:cs typeface="Calibri"/>
                <a:sym typeface="Calibri"/>
              </a:rPr>
              <a:t>Script:</a:t>
            </a:r>
            <a:r>
              <a:rPr lang="en" sz="1100">
                <a:solidFill>
                  <a:srgbClr val="404040"/>
                </a:solidFill>
                <a:latin typeface="Calibri"/>
                <a:ea typeface="Calibri"/>
                <a:cs typeface="Calibri"/>
                <a:sym typeface="Calibri"/>
              </a:rPr>
              <a:t> Pluralsight teaches a lot of different tech. If there’s a technology you want to learn and you don’t see it in your company’s learning catalog, let your manager know. We’d be glad to help.”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7.jpg"/><Relationship Id="rId4" Type="http://schemas.openxmlformats.org/officeDocument/2006/relationships/image" Target="../media/image3.jpg"/><Relationship Id="rId5" Type="http://schemas.openxmlformats.org/officeDocument/2006/relationships/image" Target="../media/image24.jpg"/><Relationship Id="rId6"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9.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43.png"/><Relationship Id="rId6" Type="http://schemas.openxmlformats.org/officeDocument/2006/relationships/image" Target="../media/image42.png"/><Relationship Id="rId7" Type="http://schemas.openxmlformats.org/officeDocument/2006/relationships/image" Target="../media/image33.png"/><Relationship Id="rId8"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2.png"/><Relationship Id="rId4" Type="http://schemas.openxmlformats.org/officeDocument/2006/relationships/image" Target="../media/image32.png"/><Relationship Id="rId5"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2.png"/><Relationship Id="rId4" Type="http://schemas.openxmlformats.org/officeDocument/2006/relationships/image" Target="../media/image45.png"/><Relationship Id="rId5"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9.png"/><Relationship Id="rId4" Type="http://schemas.openxmlformats.org/officeDocument/2006/relationships/image" Target="../media/image17.png"/><Relationship Id="rId5" Type="http://schemas.openxmlformats.org/officeDocument/2006/relationships/image" Target="../media/image33.png"/><Relationship Id="rId6" Type="http://schemas.openxmlformats.org/officeDocument/2006/relationships/image" Target="../media/image42.png"/><Relationship Id="rId7" Type="http://schemas.openxmlformats.org/officeDocument/2006/relationships/image" Target="../media/image5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6.png"/><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jpg"/><Relationship Id="rId3" Type="http://schemas.openxmlformats.org/officeDocument/2006/relationships/image" Target="../media/image39.png"/><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7.jpg"/><Relationship Id="rId4" Type="http://schemas.openxmlformats.org/officeDocument/2006/relationships/image" Target="../media/image3.jpg"/><Relationship Id="rId5"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7.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62.png"/><Relationship Id="rId8"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55.png"/><Relationship Id="rId4" Type="http://schemas.openxmlformats.org/officeDocument/2006/relationships/image" Target="../media/image32.png"/><Relationship Id="rId5"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image" Target="../media/image45.png"/><Relationship Id="rId6"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5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jp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39.png"/><Relationship Id="rId7" Type="http://schemas.openxmlformats.org/officeDocument/2006/relationships/image" Target="../media/image5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Blank_White_3">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52" name="Google Shape;52;p13"/>
          <p:cNvPicPr preferRelativeResize="0"/>
          <p:nvPr/>
        </p:nvPicPr>
        <p:blipFill rotWithShape="1">
          <a:blip r:embed="rId2">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Gradient">
  <p:cSld name="TITLE_AND_BODY_1">
    <p:bg>
      <p:bgPr>
        <a:gradFill>
          <a:gsLst>
            <a:gs pos="0">
              <a:schemeClr val="accent1"/>
            </a:gs>
            <a:gs pos="100000">
              <a:schemeClr val="accent2"/>
            </a:gs>
          </a:gsLst>
          <a:lin ang="0" scaled="0"/>
        </a:gradFill>
      </p:bgPr>
    </p:bg>
    <p:spTree>
      <p:nvGrpSpPr>
        <p:cNvPr id="53" name="Shape 53"/>
        <p:cNvGrpSpPr/>
        <p:nvPr/>
      </p:nvGrpSpPr>
      <p:grpSpPr>
        <a:xfrm>
          <a:off x="0" y="0"/>
          <a:ext cx="0" cy="0"/>
          <a:chOff x="0" y="0"/>
          <a:chExt cx="0" cy="0"/>
        </a:xfrm>
      </p:grpSpPr>
      <p:sp>
        <p:nvSpPr>
          <p:cNvPr id="54" name="Google Shape;54;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
  <p:cSld name="Blank_White_3_2">
    <p:bg>
      <p:bgPr>
        <a:solidFill>
          <a:schemeClr val="dk1"/>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p:cSld name="Blank_Black_2">
    <p:bg>
      <p:bgPr>
        <a:solidFill>
          <a:schemeClr val="lt2"/>
        </a:solidFill>
      </p:bgPr>
    </p:bg>
    <p:spTree>
      <p:nvGrpSpPr>
        <p:cNvPr id="56" name="Shape 56"/>
        <p:cNvGrpSpPr/>
        <p:nvPr/>
      </p:nvGrpSpPr>
      <p:grpSpPr>
        <a:xfrm>
          <a:off x="0" y="0"/>
          <a:ext cx="0" cy="0"/>
          <a:chOff x="0" y="0"/>
          <a:chExt cx="0" cy="0"/>
        </a:xfrm>
      </p:grpSpPr>
      <p:sp>
        <p:nvSpPr>
          <p:cNvPr id="57" name="Google Shape;57;p16"/>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58" name="Google Shape;58;p1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9" name="Google Shape;59;p16"/>
          <p:cNvSpPr txBox="1"/>
          <p:nvPr>
            <p:ph type="title"/>
          </p:nvPr>
        </p:nvSpPr>
        <p:spPr>
          <a:xfrm>
            <a:off x="440082" y="1961515"/>
            <a:ext cx="6603900" cy="7608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SzPts val="5600"/>
              <a:buFont typeface="Montserrat ExtraBold"/>
              <a:buNone/>
              <a:defRPr b="1" sz="5600">
                <a:latin typeface="Montserrat ExtraBold"/>
                <a:ea typeface="Montserrat ExtraBold"/>
                <a:cs typeface="Montserrat ExtraBold"/>
                <a:sym typeface="Montserrat ExtraBold"/>
              </a:defRPr>
            </a:lvl1pPr>
            <a:lvl2pPr lvl="1"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2pPr>
            <a:lvl3pPr lvl="2"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3pPr>
            <a:lvl4pPr lvl="3"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4pPr>
            <a:lvl5pPr lvl="4"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5pPr>
            <a:lvl6pPr lvl="5"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6pPr>
            <a:lvl7pPr lvl="6"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7pPr>
            <a:lvl8pPr lvl="7"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8pPr>
            <a:lvl9pPr lvl="8"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9pPr>
          </a:lstStyle>
          <a:p/>
        </p:txBody>
      </p:sp>
      <p:sp>
        <p:nvSpPr>
          <p:cNvPr id="60" name="Google Shape;60;p16"/>
          <p:cNvSpPr txBox="1"/>
          <p:nvPr>
            <p:ph idx="1" type="subTitle"/>
          </p:nvPr>
        </p:nvSpPr>
        <p:spPr>
          <a:xfrm>
            <a:off x="491123" y="2762089"/>
            <a:ext cx="4656900" cy="3912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SzPts val="1400"/>
              <a:buFont typeface="Montserrat SemiBold"/>
              <a:buNone/>
              <a:defRPr sz="1400">
                <a:latin typeface="Montserrat SemiBold"/>
                <a:ea typeface="Montserrat SemiBold"/>
                <a:cs typeface="Montserrat SemiBold"/>
                <a:sym typeface="Montserrat SemiBold"/>
              </a:defRPr>
            </a:lvl1pPr>
            <a:lvl2pPr lvl="1" rtl="0" algn="l">
              <a:lnSpc>
                <a:spcPct val="90000"/>
              </a:lnSpc>
              <a:spcBef>
                <a:spcPts val="500"/>
              </a:spcBef>
              <a:spcAft>
                <a:spcPts val="0"/>
              </a:spcAft>
              <a:buSzPts val="1600"/>
              <a:buNone/>
              <a:defRPr/>
            </a:lvl2pPr>
            <a:lvl3pPr lvl="2" rtl="0" algn="l">
              <a:lnSpc>
                <a:spcPct val="90000"/>
              </a:lnSpc>
              <a:spcBef>
                <a:spcPts val="500"/>
              </a:spcBef>
              <a:spcAft>
                <a:spcPts val="0"/>
              </a:spcAft>
              <a:buSzPts val="14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800"/>
              <a:buNone/>
              <a:defRPr/>
            </a:lvl6pPr>
            <a:lvl7pPr lvl="6" rtl="0" algn="l">
              <a:lnSpc>
                <a:spcPct val="90000"/>
              </a:lnSpc>
              <a:spcBef>
                <a:spcPts val="500"/>
              </a:spcBef>
              <a:spcAft>
                <a:spcPts val="0"/>
              </a:spcAft>
              <a:buSzPts val="1800"/>
              <a:buNone/>
              <a:defRPr/>
            </a:lvl7pPr>
            <a:lvl8pPr lvl="7" rtl="0" algn="l">
              <a:lnSpc>
                <a:spcPct val="90000"/>
              </a:lnSpc>
              <a:spcBef>
                <a:spcPts val="500"/>
              </a:spcBef>
              <a:spcAft>
                <a:spcPts val="0"/>
              </a:spcAft>
              <a:buSzPts val="1800"/>
              <a:buNone/>
              <a:defRPr/>
            </a:lvl8pPr>
            <a:lvl9pPr lvl="8" rtl="0" algn="l">
              <a:lnSpc>
                <a:spcPct val="90000"/>
              </a:lnSpc>
              <a:spcBef>
                <a:spcPts val="500"/>
              </a:spcBef>
              <a:spcAft>
                <a:spcPts val="0"/>
              </a:spcAft>
              <a:buSzPts val="1800"/>
              <a:buNone/>
              <a:defRPr/>
            </a:lvl9pPr>
          </a:lstStyle>
          <a:p/>
        </p:txBody>
      </p:sp>
      <p:sp>
        <p:nvSpPr>
          <p:cNvPr id="61" name="Google Shape;61;p16"/>
          <p:cNvSpPr/>
          <p:nvPr/>
        </p:nvSpPr>
        <p:spPr>
          <a:xfrm>
            <a:off x="541075" y="3523425"/>
            <a:ext cx="1066800" cy="1066800"/>
          </a:xfrm>
          <a:prstGeom prst="ellipse">
            <a:avLst/>
          </a:prstGeom>
          <a:solidFill>
            <a:srgbClr val="B1B5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6"/>
          <p:cNvSpPr txBox="1"/>
          <p:nvPr/>
        </p:nvSpPr>
        <p:spPr>
          <a:xfrm>
            <a:off x="797376" y="3733575"/>
            <a:ext cx="641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Insert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photo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here</a:t>
            </a:r>
            <a:endParaRPr b="0" i="0" sz="1000" u="none" cap="none" strike="noStrike">
              <a:solidFill>
                <a:srgbClr val="393B6B"/>
              </a:solidFill>
              <a:latin typeface="Montserrat"/>
              <a:ea typeface="Montserrat"/>
              <a:cs typeface="Montserrat"/>
              <a:sym typeface="Montserrat"/>
            </a:endParaRPr>
          </a:p>
        </p:txBody>
      </p:sp>
      <p:pic>
        <p:nvPicPr>
          <p:cNvPr id="63" name="Google Shape;63;p16"/>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4">
  <p:cSld name="Content_2_Columns_Pink_2">
    <p:bg>
      <p:bgPr>
        <a:solidFill>
          <a:schemeClr val="lt2"/>
        </a:solidFill>
      </p:bgPr>
    </p:bg>
    <p:spTree>
      <p:nvGrpSpPr>
        <p:cNvPr id="64" name="Shape 64"/>
        <p:cNvGrpSpPr/>
        <p:nvPr/>
      </p:nvGrpSpPr>
      <p:grpSpPr>
        <a:xfrm>
          <a:off x="0" y="0"/>
          <a:ext cx="0" cy="0"/>
          <a:chOff x="0" y="0"/>
          <a:chExt cx="0" cy="0"/>
        </a:xfrm>
      </p:grpSpPr>
      <p:pic>
        <p:nvPicPr>
          <p:cNvPr id="65" name="Google Shape;65;p1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6" name="Google Shape;66;p17"/>
          <p:cNvSpPr txBox="1"/>
          <p:nvPr>
            <p:ph idx="1" type="body"/>
          </p:nvPr>
        </p:nvSpPr>
        <p:spPr>
          <a:xfrm>
            <a:off x="913200" y="1342525"/>
            <a:ext cx="7289100" cy="31230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2"/>
              </a:buClr>
              <a:buSzPts val="1800"/>
              <a:buChar char="•"/>
              <a:defRPr sz="1800">
                <a:solidFill>
                  <a:schemeClr val="dk2"/>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dk2"/>
              </a:buClr>
              <a:buSzPts val="1600"/>
              <a:buChar char="◦"/>
              <a:defRPr sz="1600">
                <a:solidFill>
                  <a:schemeClr val="dk2"/>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dk2"/>
              </a:buClr>
              <a:buSzPts val="1400"/>
              <a:buChar char="▪"/>
              <a:defRPr sz="1400">
                <a:solidFill>
                  <a:schemeClr val="dk2"/>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dk2"/>
              </a:buClr>
              <a:buSzPts val="1800"/>
              <a:buChar char="•"/>
              <a:defRPr>
                <a:solidFill>
                  <a:schemeClr val="dk2"/>
                </a:solidFill>
              </a:defRPr>
            </a:lvl6pPr>
            <a:lvl7pPr indent="-342900" lvl="6" marL="3200400" rtl="0" algn="l">
              <a:lnSpc>
                <a:spcPct val="90000"/>
              </a:lnSpc>
              <a:spcBef>
                <a:spcPts val="500"/>
              </a:spcBef>
              <a:spcAft>
                <a:spcPts val="0"/>
              </a:spcAft>
              <a:buClr>
                <a:schemeClr val="dk2"/>
              </a:buClr>
              <a:buSzPts val="1800"/>
              <a:buChar char="•"/>
              <a:defRPr>
                <a:solidFill>
                  <a:schemeClr val="dk2"/>
                </a:solidFill>
              </a:defRPr>
            </a:lvl7pPr>
            <a:lvl8pPr indent="-342900" lvl="7" marL="3657600" rtl="0" algn="l">
              <a:lnSpc>
                <a:spcPct val="90000"/>
              </a:lnSpc>
              <a:spcBef>
                <a:spcPts val="500"/>
              </a:spcBef>
              <a:spcAft>
                <a:spcPts val="0"/>
              </a:spcAft>
              <a:buClr>
                <a:schemeClr val="dk2"/>
              </a:buClr>
              <a:buSzPts val="1800"/>
              <a:buChar char="•"/>
              <a:defRPr>
                <a:solidFill>
                  <a:schemeClr val="dk2"/>
                </a:solidFill>
              </a:defRPr>
            </a:lvl8pPr>
            <a:lvl9pPr indent="-342900" lvl="8" marL="4114800" rtl="0" algn="l">
              <a:lnSpc>
                <a:spcPct val="90000"/>
              </a:lnSpc>
              <a:spcBef>
                <a:spcPts val="500"/>
              </a:spcBef>
              <a:spcAft>
                <a:spcPts val="0"/>
              </a:spcAft>
              <a:buClr>
                <a:schemeClr val="dk2"/>
              </a:buClr>
              <a:buSzPts val="1800"/>
              <a:buChar char="•"/>
              <a:defRPr>
                <a:solidFill>
                  <a:schemeClr val="dk2"/>
                </a:solidFill>
              </a:defRPr>
            </a:lvl9pPr>
          </a:lstStyle>
          <a:p/>
        </p:txBody>
      </p:sp>
      <p:sp>
        <p:nvSpPr>
          <p:cNvPr id="67" name="Google Shape;67;p17"/>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500"/>
              <a:buFont typeface="Montserrat ExtraBold"/>
              <a:buNone/>
              <a:defRPr b="1" sz="2500">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8" name="Google Shape;68;p17"/>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69" name="Google Shape;69;p17"/>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
        <p:nvSpPr>
          <p:cNvPr id="70" name="Google Shape;70;p17"/>
          <p:cNvSpPr/>
          <p:nvPr/>
        </p:nvSpPr>
        <p:spPr>
          <a:xfrm rot="5400000">
            <a:off x="177750" y="219225"/>
            <a:ext cx="402600" cy="758100"/>
          </a:xfrm>
          <a:prstGeom prst="round2SameRect">
            <a:avLst>
              <a:gd fmla="val 50000" name="adj1"/>
              <a:gd fmla="val 0" name="adj2"/>
            </a:avLst>
          </a:pr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4-dark">
  <p:cSld name="Content_2_Columns_Pink_2_1">
    <p:bg>
      <p:bgPr>
        <a:solidFill>
          <a:schemeClr val="dk1"/>
        </a:solidFill>
      </p:bgPr>
    </p:bg>
    <p:spTree>
      <p:nvGrpSpPr>
        <p:cNvPr id="71" name="Shape 71"/>
        <p:cNvGrpSpPr/>
        <p:nvPr/>
      </p:nvGrpSpPr>
      <p:grpSpPr>
        <a:xfrm>
          <a:off x="0" y="0"/>
          <a:ext cx="0" cy="0"/>
          <a:chOff x="0" y="0"/>
          <a:chExt cx="0" cy="0"/>
        </a:xfrm>
      </p:grpSpPr>
      <p:pic>
        <p:nvPicPr>
          <p:cNvPr id="72" name="Google Shape;72;p1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3" name="Google Shape;73;p18"/>
          <p:cNvSpPr txBox="1"/>
          <p:nvPr>
            <p:ph idx="1" type="body"/>
          </p:nvPr>
        </p:nvSpPr>
        <p:spPr>
          <a:xfrm>
            <a:off x="913200" y="1342525"/>
            <a:ext cx="7289100" cy="31230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sz="1800">
                <a:solidFill>
                  <a:schemeClr val="lt1"/>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lt1"/>
              </a:buClr>
              <a:buSzPts val="1600"/>
              <a:buChar char="◦"/>
              <a:defRPr sz="1600">
                <a:solidFill>
                  <a:schemeClr val="lt1"/>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lt1"/>
              </a:buClr>
              <a:buSzPts val="1400"/>
              <a:buChar char="▪"/>
              <a:defRPr sz="1400">
                <a:solidFill>
                  <a:schemeClr val="lt1"/>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
        <p:nvSpPr>
          <p:cNvPr id="74" name="Google Shape;74;p18"/>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2500"/>
              <a:buFont typeface="Montserrat ExtraBold"/>
              <a:buNone/>
              <a:defRPr b="1" sz="25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Clr>
                <a:schemeClr val="lt1"/>
              </a:buClr>
              <a:buSzPts val="1400"/>
              <a:buNone/>
              <a:defRPr>
                <a:solidFill>
                  <a:schemeClr val="lt1"/>
                </a:solidFill>
              </a:defRPr>
            </a:lvl2pPr>
            <a:lvl3pPr lvl="2" rtl="0" algn="l">
              <a:lnSpc>
                <a:spcPct val="100000"/>
              </a:lnSpc>
              <a:spcBef>
                <a:spcPts val="0"/>
              </a:spcBef>
              <a:spcAft>
                <a:spcPts val="0"/>
              </a:spcAft>
              <a:buClr>
                <a:schemeClr val="lt1"/>
              </a:buClr>
              <a:buSzPts val="1400"/>
              <a:buNone/>
              <a:defRPr>
                <a:solidFill>
                  <a:schemeClr val="lt1"/>
                </a:solidFill>
              </a:defRPr>
            </a:lvl3pPr>
            <a:lvl4pPr lvl="3" rtl="0" algn="l">
              <a:lnSpc>
                <a:spcPct val="100000"/>
              </a:lnSpc>
              <a:spcBef>
                <a:spcPts val="0"/>
              </a:spcBef>
              <a:spcAft>
                <a:spcPts val="0"/>
              </a:spcAft>
              <a:buClr>
                <a:schemeClr val="lt1"/>
              </a:buClr>
              <a:buSzPts val="1400"/>
              <a:buNone/>
              <a:defRPr>
                <a:solidFill>
                  <a:schemeClr val="lt1"/>
                </a:solidFill>
              </a:defRPr>
            </a:lvl4pPr>
            <a:lvl5pPr lvl="4" rtl="0" algn="l">
              <a:lnSpc>
                <a:spcPct val="100000"/>
              </a:lnSpc>
              <a:spcBef>
                <a:spcPts val="0"/>
              </a:spcBef>
              <a:spcAft>
                <a:spcPts val="0"/>
              </a:spcAft>
              <a:buClr>
                <a:schemeClr val="lt1"/>
              </a:buClr>
              <a:buSzPts val="1400"/>
              <a:buNone/>
              <a:defRPr>
                <a:solidFill>
                  <a:schemeClr val="lt1"/>
                </a:solidFill>
              </a:defRPr>
            </a:lvl5pPr>
            <a:lvl6pPr lvl="5" rtl="0" algn="l">
              <a:lnSpc>
                <a:spcPct val="100000"/>
              </a:lnSpc>
              <a:spcBef>
                <a:spcPts val="0"/>
              </a:spcBef>
              <a:spcAft>
                <a:spcPts val="0"/>
              </a:spcAft>
              <a:buClr>
                <a:schemeClr val="lt1"/>
              </a:buClr>
              <a:buSzPts val="1400"/>
              <a:buNone/>
              <a:defRPr>
                <a:solidFill>
                  <a:schemeClr val="lt1"/>
                </a:solidFill>
              </a:defRPr>
            </a:lvl6pPr>
            <a:lvl7pPr lvl="6" rtl="0" algn="l">
              <a:lnSpc>
                <a:spcPct val="100000"/>
              </a:lnSpc>
              <a:spcBef>
                <a:spcPts val="0"/>
              </a:spcBef>
              <a:spcAft>
                <a:spcPts val="0"/>
              </a:spcAft>
              <a:buClr>
                <a:schemeClr val="lt1"/>
              </a:buClr>
              <a:buSzPts val="1400"/>
              <a:buNone/>
              <a:defRPr>
                <a:solidFill>
                  <a:schemeClr val="lt1"/>
                </a:solidFill>
              </a:defRPr>
            </a:lvl7pPr>
            <a:lvl8pPr lvl="7" rtl="0" algn="l">
              <a:lnSpc>
                <a:spcPct val="100000"/>
              </a:lnSpc>
              <a:spcBef>
                <a:spcPts val="0"/>
              </a:spcBef>
              <a:spcAft>
                <a:spcPts val="0"/>
              </a:spcAft>
              <a:buClr>
                <a:schemeClr val="lt1"/>
              </a:buClr>
              <a:buSzPts val="1400"/>
              <a:buNone/>
              <a:defRPr>
                <a:solidFill>
                  <a:schemeClr val="lt1"/>
                </a:solidFill>
              </a:defRPr>
            </a:lvl8pPr>
            <a:lvl9pPr lvl="8" rtl="0" algn="l">
              <a:lnSpc>
                <a:spcPct val="100000"/>
              </a:lnSpc>
              <a:spcBef>
                <a:spcPts val="0"/>
              </a:spcBef>
              <a:spcAft>
                <a:spcPts val="0"/>
              </a:spcAft>
              <a:buClr>
                <a:schemeClr val="lt1"/>
              </a:buClr>
              <a:buSzPts val="1400"/>
              <a:buNone/>
              <a:defRPr>
                <a:solidFill>
                  <a:schemeClr val="lt1"/>
                </a:solidFill>
              </a:defRPr>
            </a:lvl9pPr>
          </a:lstStyle>
          <a:p/>
        </p:txBody>
      </p:sp>
      <p:sp>
        <p:nvSpPr>
          <p:cNvPr id="75" name="Google Shape;75;p18"/>
          <p:cNvSpPr/>
          <p:nvPr/>
        </p:nvSpPr>
        <p:spPr>
          <a:xfrm rot="5400000">
            <a:off x="177750" y="219225"/>
            <a:ext cx="402600" cy="758100"/>
          </a:xfrm>
          <a:prstGeom prst="round2SameRect">
            <a:avLst>
              <a:gd fmla="val 50000" name="adj1"/>
              <a:gd fmla="val 0" name="adj2"/>
            </a:avLst>
          </a:pr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8"/>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77" name="Google Shape;77;p18"/>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dark">
  <p:cSld name="Agenda_Black_1">
    <p:bg>
      <p:bgPr>
        <a:solidFill>
          <a:schemeClr val="dk1"/>
        </a:solidFill>
      </p:bgPr>
    </p:bg>
    <p:spTree>
      <p:nvGrpSpPr>
        <p:cNvPr id="78" name="Shape 78"/>
        <p:cNvGrpSpPr/>
        <p:nvPr/>
      </p:nvGrpSpPr>
      <p:grpSpPr>
        <a:xfrm>
          <a:off x="0" y="0"/>
          <a:ext cx="0" cy="0"/>
          <a:chOff x="0" y="0"/>
          <a:chExt cx="0" cy="0"/>
        </a:xfrm>
      </p:grpSpPr>
      <p:sp>
        <p:nvSpPr>
          <p:cNvPr id="79" name="Google Shape;79;p19"/>
          <p:cNvSpPr txBox="1"/>
          <p:nvPr/>
        </p:nvSpPr>
        <p:spPr>
          <a:xfrm>
            <a:off x="2291678" y="411349"/>
            <a:ext cx="2166600" cy="567600"/>
          </a:xfrm>
          <a:prstGeom prst="rect">
            <a:avLst/>
          </a:prstGeom>
          <a:noFill/>
          <a:ln>
            <a:noFill/>
          </a:ln>
        </p:spPr>
        <p:txBody>
          <a:bodyPr anchorCtr="0" anchor="ctr" bIns="45725" lIns="45725" spcFirstLastPara="1" rIns="45725" wrap="square" tIns="45725">
            <a:noAutofit/>
          </a:bodyPr>
          <a:lstStyle/>
          <a:p>
            <a:pPr indent="-50800" lvl="0" marL="50800" marR="0" rtl="0" algn="l">
              <a:lnSpc>
                <a:spcPct val="100000"/>
              </a:lnSpc>
              <a:spcBef>
                <a:spcPts val="0"/>
              </a:spcBef>
              <a:spcAft>
                <a:spcPts val="0"/>
              </a:spcAft>
              <a:buClr>
                <a:schemeClr val="lt1"/>
              </a:buClr>
              <a:buSzPts val="800"/>
              <a:buFont typeface="Montserrat ExtraBold"/>
              <a:buChar char=" "/>
            </a:pPr>
            <a:r>
              <a:rPr b="1" i="0" lang="en" sz="3200" u="none" cap="none" strike="noStrike">
                <a:solidFill>
                  <a:schemeClr val="lt1"/>
                </a:solidFill>
                <a:latin typeface="Montserrat ExtraBold"/>
                <a:ea typeface="Montserrat ExtraBold"/>
                <a:cs typeface="Montserrat ExtraBold"/>
                <a:sym typeface="Montserrat ExtraBold"/>
              </a:rPr>
              <a:t>Agenda</a:t>
            </a:r>
            <a:endParaRPr b="1" i="0" sz="1100" u="none" cap="none" strike="noStrike">
              <a:solidFill>
                <a:schemeClr val="lt1"/>
              </a:solidFill>
              <a:latin typeface="Montserrat ExtraBold"/>
              <a:ea typeface="Montserrat ExtraBold"/>
              <a:cs typeface="Montserrat ExtraBold"/>
              <a:sym typeface="Montserrat ExtraBold"/>
            </a:endParaRPr>
          </a:p>
        </p:txBody>
      </p:sp>
      <p:sp>
        <p:nvSpPr>
          <p:cNvPr id="80" name="Google Shape;80;p19"/>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999999"/>
                </a:solidFill>
                <a:latin typeface="Montserrat Medium"/>
                <a:ea typeface="Montserrat Medium"/>
                <a:cs typeface="Montserrat Medium"/>
                <a:sym typeface="Montserrat Medium"/>
              </a:rPr>
              <a:t>Proprietary and confidential</a:t>
            </a:r>
            <a:endParaRPr b="0" i="1" sz="600" u="none" cap="none" strike="noStrike">
              <a:solidFill>
                <a:srgbClr val="999999"/>
              </a:solidFill>
              <a:latin typeface="Montserrat Medium"/>
              <a:ea typeface="Montserrat Medium"/>
              <a:cs typeface="Montserrat Medium"/>
              <a:sym typeface="Montserrat Medium"/>
            </a:endParaRPr>
          </a:p>
        </p:txBody>
      </p:sp>
      <p:pic>
        <p:nvPicPr>
          <p:cNvPr id="81" name="Google Shape;81;p19"/>
          <p:cNvPicPr preferRelativeResize="0"/>
          <p:nvPr/>
        </p:nvPicPr>
        <p:blipFill rotWithShape="1">
          <a:blip r:embed="rId2">
            <a:alphaModFix/>
          </a:blip>
          <a:srcRect b="0" l="42155" r="6491" t="0"/>
          <a:stretch/>
        </p:blipFill>
        <p:spPr>
          <a:xfrm>
            <a:off x="0" y="0"/>
            <a:ext cx="1782900" cy="5143499"/>
          </a:xfrm>
          <a:prstGeom prst="rect">
            <a:avLst/>
          </a:prstGeom>
          <a:noFill/>
          <a:ln>
            <a:noFill/>
          </a:ln>
        </p:spPr>
      </p:pic>
      <p:pic>
        <p:nvPicPr>
          <p:cNvPr id="82" name="Google Shape;82;p19"/>
          <p:cNvPicPr preferRelativeResize="0"/>
          <p:nvPr/>
        </p:nvPicPr>
        <p:blipFill rotWithShape="1">
          <a:blip r:embed="rId3">
            <a:alphaModFix/>
          </a:blip>
          <a:srcRect b="0" l="0" r="0" t="0"/>
          <a:stretch/>
        </p:blipFill>
        <p:spPr>
          <a:xfrm>
            <a:off x="6022401" y="3740850"/>
            <a:ext cx="1257300" cy="828675"/>
          </a:xfrm>
          <a:prstGeom prst="rect">
            <a:avLst/>
          </a:prstGeom>
          <a:noFill/>
          <a:ln>
            <a:noFill/>
          </a:ln>
        </p:spPr>
      </p:pic>
      <p:pic>
        <p:nvPicPr>
          <p:cNvPr id="83" name="Google Shape;83;p19"/>
          <p:cNvPicPr preferRelativeResize="0"/>
          <p:nvPr/>
        </p:nvPicPr>
        <p:blipFill rotWithShape="1">
          <a:blip r:embed="rId4">
            <a:alphaModFix/>
          </a:blip>
          <a:srcRect b="0" l="0" r="0" t="0"/>
          <a:stretch/>
        </p:blipFill>
        <p:spPr>
          <a:xfrm>
            <a:off x="7885775" y="1647826"/>
            <a:ext cx="809625" cy="800100"/>
          </a:xfrm>
          <a:prstGeom prst="rect">
            <a:avLst/>
          </a:prstGeom>
          <a:noFill/>
          <a:ln>
            <a:noFill/>
          </a:ln>
        </p:spPr>
      </p:pic>
      <p:pic>
        <p:nvPicPr>
          <p:cNvPr id="84" name="Google Shape;84;p19"/>
          <p:cNvPicPr preferRelativeResize="0"/>
          <p:nvPr/>
        </p:nvPicPr>
        <p:blipFill rotWithShape="1">
          <a:blip r:embed="rId5">
            <a:alphaModFix/>
          </a:blip>
          <a:srcRect b="0" l="0" r="0" t="0"/>
          <a:stretch/>
        </p:blipFill>
        <p:spPr>
          <a:xfrm>
            <a:off x="7581901" y="3952875"/>
            <a:ext cx="1676400" cy="1447800"/>
          </a:xfrm>
          <a:prstGeom prst="rect">
            <a:avLst/>
          </a:prstGeom>
          <a:noFill/>
          <a:ln>
            <a:noFill/>
          </a:ln>
        </p:spPr>
      </p:pic>
      <p:pic>
        <p:nvPicPr>
          <p:cNvPr id="85" name="Google Shape;85;p19"/>
          <p:cNvPicPr preferRelativeResize="0"/>
          <p:nvPr/>
        </p:nvPicPr>
        <p:blipFill rotWithShape="1">
          <a:blip r:embed="rId6">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ure2-dark">
  <p:cSld name="CUSTOM_1_1_1_1">
    <p:spTree>
      <p:nvGrpSpPr>
        <p:cNvPr id="86"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b="0" l="0" r="0" t="0"/>
          <a:stretch/>
        </p:blipFill>
        <p:spPr>
          <a:xfrm>
            <a:off x="0" y="0"/>
            <a:ext cx="9144000" cy="5143505"/>
          </a:xfrm>
          <a:prstGeom prst="rect">
            <a:avLst/>
          </a:prstGeom>
          <a:noFill/>
          <a:ln>
            <a:noFill/>
          </a:ln>
        </p:spPr>
      </p:pic>
      <p:pic>
        <p:nvPicPr>
          <p:cNvPr id="88" name="Google Shape;88;p2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89" name="Google Shape;89;p20"/>
          <p:cNvPicPr preferRelativeResize="0"/>
          <p:nvPr/>
        </p:nvPicPr>
        <p:blipFill rotWithShape="1">
          <a:blip r:embed="rId4">
            <a:alphaModFix/>
          </a:blip>
          <a:srcRect b="0" l="0" r="0" t="0"/>
          <a:stretch/>
        </p:blipFill>
        <p:spPr>
          <a:xfrm>
            <a:off x="0" y="0"/>
            <a:ext cx="9144000" cy="5143500"/>
          </a:xfrm>
          <a:prstGeom prst="rect">
            <a:avLst/>
          </a:prstGeom>
          <a:noFill/>
          <a:ln>
            <a:noFill/>
          </a:ln>
        </p:spPr>
      </p:pic>
      <p:pic>
        <p:nvPicPr>
          <p:cNvPr id="90" name="Google Shape;90;p20"/>
          <p:cNvPicPr preferRelativeResize="0"/>
          <p:nvPr/>
        </p:nvPicPr>
        <p:blipFill rotWithShape="1">
          <a:blip r:embed="rId5">
            <a:alphaModFix/>
          </a:blip>
          <a:srcRect b="0" l="0" r="0" t="0"/>
          <a:stretch/>
        </p:blipFill>
        <p:spPr>
          <a:xfrm>
            <a:off x="0" y="0"/>
            <a:ext cx="9144000" cy="5143500"/>
          </a:xfrm>
          <a:prstGeom prst="rect">
            <a:avLst/>
          </a:prstGeom>
          <a:noFill/>
          <a:ln>
            <a:noFill/>
          </a:ln>
        </p:spPr>
      </p:pic>
      <p:sp>
        <p:nvSpPr>
          <p:cNvPr id="91" name="Google Shape;91;p20"/>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92" name="Google Shape;92;p20"/>
          <p:cNvPicPr preferRelativeResize="0"/>
          <p:nvPr/>
        </p:nvPicPr>
        <p:blipFill rotWithShape="1">
          <a:blip r:embed="rId6">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_2_Columns_Pink">
    <p:bg>
      <p:bgPr>
        <a:solidFill>
          <a:schemeClr val="lt2"/>
        </a:solidFill>
      </p:bgPr>
    </p:bg>
    <p:spTree>
      <p:nvGrpSpPr>
        <p:cNvPr id="93" name="Shape 93"/>
        <p:cNvGrpSpPr/>
        <p:nvPr/>
      </p:nvGrpSpPr>
      <p:grpSpPr>
        <a:xfrm>
          <a:off x="0" y="0"/>
          <a:ext cx="0" cy="0"/>
          <a:chOff x="0" y="0"/>
          <a:chExt cx="0" cy="0"/>
        </a:xfrm>
      </p:grpSpPr>
      <p:pic>
        <p:nvPicPr>
          <p:cNvPr id="94" name="Google Shape;94;p2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5" name="Google Shape;95;p21"/>
          <p:cNvPicPr preferRelativeResize="0"/>
          <p:nvPr/>
        </p:nvPicPr>
        <p:blipFill rotWithShape="1">
          <a:blip r:embed="rId3">
            <a:alphaModFix/>
          </a:blip>
          <a:srcRect b="34981" l="0" r="0" t="34981"/>
          <a:stretch/>
        </p:blipFill>
        <p:spPr>
          <a:xfrm>
            <a:off x="0" y="0"/>
            <a:ext cx="9144003" cy="839525"/>
          </a:xfrm>
          <a:prstGeom prst="rect">
            <a:avLst/>
          </a:prstGeom>
          <a:noFill/>
          <a:ln>
            <a:noFill/>
          </a:ln>
        </p:spPr>
      </p:pic>
      <p:sp>
        <p:nvSpPr>
          <p:cNvPr id="96" name="Google Shape;96;p21"/>
          <p:cNvSpPr txBox="1"/>
          <p:nvPr>
            <p:ph idx="1" type="body"/>
          </p:nvPr>
        </p:nvSpPr>
        <p:spPr>
          <a:xfrm>
            <a:off x="5040924" y="1342530"/>
            <a:ext cx="2953500" cy="3291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2"/>
              </a:buClr>
              <a:buSzPts val="1800"/>
              <a:buChar char="•"/>
              <a:defRPr sz="1800">
                <a:solidFill>
                  <a:schemeClr val="dk2"/>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dk2"/>
              </a:buClr>
              <a:buSzPts val="1600"/>
              <a:buChar char="◦"/>
              <a:defRPr sz="1600">
                <a:solidFill>
                  <a:schemeClr val="dk2"/>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dk2"/>
              </a:buClr>
              <a:buSzPts val="1400"/>
              <a:buChar char="▪"/>
              <a:defRPr sz="1400">
                <a:solidFill>
                  <a:schemeClr val="dk2"/>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dk2"/>
              </a:buClr>
              <a:buSzPts val="1800"/>
              <a:buChar char="•"/>
              <a:defRPr>
                <a:solidFill>
                  <a:schemeClr val="dk2"/>
                </a:solidFill>
              </a:defRPr>
            </a:lvl6pPr>
            <a:lvl7pPr indent="-342900" lvl="6" marL="3200400" rtl="0" algn="l">
              <a:lnSpc>
                <a:spcPct val="90000"/>
              </a:lnSpc>
              <a:spcBef>
                <a:spcPts val="500"/>
              </a:spcBef>
              <a:spcAft>
                <a:spcPts val="0"/>
              </a:spcAft>
              <a:buClr>
                <a:schemeClr val="dk2"/>
              </a:buClr>
              <a:buSzPts val="1800"/>
              <a:buChar char="•"/>
              <a:defRPr>
                <a:solidFill>
                  <a:schemeClr val="dk2"/>
                </a:solidFill>
              </a:defRPr>
            </a:lvl7pPr>
            <a:lvl8pPr indent="-342900" lvl="7" marL="3657600" rtl="0" algn="l">
              <a:lnSpc>
                <a:spcPct val="90000"/>
              </a:lnSpc>
              <a:spcBef>
                <a:spcPts val="500"/>
              </a:spcBef>
              <a:spcAft>
                <a:spcPts val="0"/>
              </a:spcAft>
              <a:buClr>
                <a:schemeClr val="dk2"/>
              </a:buClr>
              <a:buSzPts val="1800"/>
              <a:buChar char="•"/>
              <a:defRPr>
                <a:solidFill>
                  <a:schemeClr val="dk2"/>
                </a:solidFill>
              </a:defRPr>
            </a:lvl8pPr>
            <a:lvl9pPr indent="-342900" lvl="8" marL="4114800" rtl="0" algn="l">
              <a:lnSpc>
                <a:spcPct val="90000"/>
              </a:lnSpc>
              <a:spcBef>
                <a:spcPts val="500"/>
              </a:spcBef>
              <a:spcAft>
                <a:spcPts val="0"/>
              </a:spcAft>
              <a:buClr>
                <a:schemeClr val="dk2"/>
              </a:buClr>
              <a:buSzPts val="1800"/>
              <a:buChar char="•"/>
              <a:defRPr>
                <a:solidFill>
                  <a:schemeClr val="dk2"/>
                </a:solidFill>
              </a:defRPr>
            </a:lvl9pPr>
          </a:lstStyle>
          <a:p/>
        </p:txBody>
      </p:sp>
      <p:sp>
        <p:nvSpPr>
          <p:cNvPr id="97" name="Google Shape;97;p21"/>
          <p:cNvSpPr txBox="1"/>
          <p:nvPr>
            <p:ph idx="2" type="body"/>
          </p:nvPr>
        </p:nvSpPr>
        <p:spPr>
          <a:xfrm>
            <a:off x="1209294" y="1342530"/>
            <a:ext cx="2953500" cy="3291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2"/>
              </a:buClr>
              <a:buSzPts val="1800"/>
              <a:buChar char="•"/>
              <a:defRPr sz="1800">
                <a:solidFill>
                  <a:schemeClr val="dk2"/>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dk2"/>
              </a:buClr>
              <a:buSzPts val="1600"/>
              <a:buChar char="◦"/>
              <a:defRPr sz="1600">
                <a:solidFill>
                  <a:schemeClr val="dk2"/>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dk2"/>
              </a:buClr>
              <a:buSzPts val="1400"/>
              <a:buChar char="▪"/>
              <a:defRPr sz="1400">
                <a:solidFill>
                  <a:schemeClr val="dk2"/>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dk2"/>
              </a:buClr>
              <a:buSzPts val="1800"/>
              <a:buChar char="•"/>
              <a:defRPr>
                <a:solidFill>
                  <a:schemeClr val="dk2"/>
                </a:solidFill>
              </a:defRPr>
            </a:lvl6pPr>
            <a:lvl7pPr indent="-342900" lvl="6" marL="3200400" rtl="0" algn="l">
              <a:lnSpc>
                <a:spcPct val="90000"/>
              </a:lnSpc>
              <a:spcBef>
                <a:spcPts val="500"/>
              </a:spcBef>
              <a:spcAft>
                <a:spcPts val="0"/>
              </a:spcAft>
              <a:buClr>
                <a:schemeClr val="dk2"/>
              </a:buClr>
              <a:buSzPts val="1800"/>
              <a:buChar char="•"/>
              <a:defRPr>
                <a:solidFill>
                  <a:schemeClr val="dk2"/>
                </a:solidFill>
              </a:defRPr>
            </a:lvl7pPr>
            <a:lvl8pPr indent="-342900" lvl="7" marL="3657600" rtl="0" algn="l">
              <a:lnSpc>
                <a:spcPct val="90000"/>
              </a:lnSpc>
              <a:spcBef>
                <a:spcPts val="500"/>
              </a:spcBef>
              <a:spcAft>
                <a:spcPts val="0"/>
              </a:spcAft>
              <a:buClr>
                <a:schemeClr val="dk2"/>
              </a:buClr>
              <a:buSzPts val="1800"/>
              <a:buChar char="•"/>
              <a:defRPr>
                <a:solidFill>
                  <a:schemeClr val="dk2"/>
                </a:solidFill>
              </a:defRPr>
            </a:lvl8pPr>
            <a:lvl9pPr indent="-342900" lvl="8" marL="4114800" rtl="0" algn="l">
              <a:lnSpc>
                <a:spcPct val="90000"/>
              </a:lnSpc>
              <a:spcBef>
                <a:spcPts val="500"/>
              </a:spcBef>
              <a:spcAft>
                <a:spcPts val="0"/>
              </a:spcAft>
              <a:buClr>
                <a:schemeClr val="dk2"/>
              </a:buClr>
              <a:buSzPts val="1800"/>
              <a:buChar char="•"/>
              <a:defRPr>
                <a:solidFill>
                  <a:schemeClr val="dk2"/>
                </a:solidFill>
              </a:defRPr>
            </a:lvl9pPr>
          </a:lstStyle>
          <a:p/>
        </p:txBody>
      </p:sp>
      <p:sp>
        <p:nvSpPr>
          <p:cNvPr id="98" name="Google Shape;98;p21"/>
          <p:cNvSpPr txBox="1"/>
          <p:nvPr>
            <p:ph type="title"/>
          </p:nvPr>
        </p:nvSpPr>
        <p:spPr>
          <a:xfrm>
            <a:off x="226717" y="160592"/>
            <a:ext cx="7886700" cy="523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2500"/>
              <a:buFont typeface="Montserrat ExtraBold"/>
              <a:buNone/>
              <a:defRPr b="1" sz="25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9" name="Google Shape;99;p21"/>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100" name="Google Shape;100;p21"/>
          <p:cNvPicPr preferRelativeResize="0"/>
          <p:nvPr/>
        </p:nvPicPr>
        <p:blipFill rotWithShape="1">
          <a:blip r:embed="rId4">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2">
  <p:cSld name="1_Side_Callout_Pink">
    <p:bg>
      <p:bgPr>
        <a:solidFill>
          <a:schemeClr val="lt2"/>
        </a:solidFill>
      </p:bgPr>
    </p:bg>
    <p:spTree>
      <p:nvGrpSpPr>
        <p:cNvPr id="101" name="Shape 101"/>
        <p:cNvGrpSpPr/>
        <p:nvPr/>
      </p:nvGrpSpPr>
      <p:grpSpPr>
        <a:xfrm>
          <a:off x="0" y="0"/>
          <a:ext cx="0" cy="0"/>
          <a:chOff x="0" y="0"/>
          <a:chExt cx="0" cy="0"/>
        </a:xfrm>
      </p:grpSpPr>
      <p:pic>
        <p:nvPicPr>
          <p:cNvPr id="102" name="Google Shape;102;p22"/>
          <p:cNvPicPr preferRelativeResize="0"/>
          <p:nvPr/>
        </p:nvPicPr>
        <p:blipFill rotWithShape="1">
          <a:blip r:embed="rId2">
            <a:alphaModFix/>
          </a:blip>
          <a:srcRect b="0" l="0" r="0" t="0"/>
          <a:stretch/>
        </p:blipFill>
        <p:spPr>
          <a:xfrm>
            <a:off x="8" y="0"/>
            <a:ext cx="3471633" cy="5143499"/>
          </a:xfrm>
          <a:prstGeom prst="rect">
            <a:avLst/>
          </a:prstGeom>
          <a:noFill/>
          <a:ln>
            <a:noFill/>
          </a:ln>
        </p:spPr>
      </p:pic>
      <p:sp>
        <p:nvSpPr>
          <p:cNvPr id="103" name="Google Shape;103;p22"/>
          <p:cNvSpPr txBox="1"/>
          <p:nvPr>
            <p:ph type="title"/>
          </p:nvPr>
        </p:nvSpPr>
        <p:spPr>
          <a:xfrm>
            <a:off x="457200" y="2323627"/>
            <a:ext cx="2181300" cy="523200"/>
          </a:xfrm>
          <a:prstGeom prst="rect">
            <a:avLst/>
          </a:prstGeom>
          <a:noFill/>
          <a:ln>
            <a:noFill/>
          </a:ln>
        </p:spPr>
        <p:txBody>
          <a:bodyPr anchorCtr="0" anchor="b" bIns="45700" lIns="45700" spcFirstLastPara="1" rIns="45700" wrap="square" tIns="45700">
            <a:noAutofit/>
          </a:bodyPr>
          <a:lstStyle>
            <a:lvl1pPr lvl="0" rtl="0" algn="r">
              <a:lnSpc>
                <a:spcPct val="90000"/>
              </a:lnSpc>
              <a:spcBef>
                <a:spcPts val="0"/>
              </a:spcBef>
              <a:spcAft>
                <a:spcPts val="0"/>
              </a:spcAft>
              <a:buClr>
                <a:schemeClr val="lt1"/>
              </a:buClr>
              <a:buSzPts val="2800"/>
              <a:buFont typeface="Montserrat ExtraBold"/>
              <a:buNone/>
              <a:defRPr b="1" sz="28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4" name="Google Shape;104;p22"/>
          <p:cNvSpPr txBox="1"/>
          <p:nvPr>
            <p:ph idx="1" type="body"/>
          </p:nvPr>
        </p:nvSpPr>
        <p:spPr>
          <a:xfrm>
            <a:off x="3644630" y="1115861"/>
            <a:ext cx="5161500" cy="2911800"/>
          </a:xfrm>
          <a:prstGeom prst="rect">
            <a:avLst/>
          </a:prstGeom>
          <a:noFill/>
          <a:ln>
            <a:noFill/>
          </a:ln>
        </p:spPr>
        <p:txBody>
          <a:bodyPr anchorCtr="0" anchor="ctr"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solidFill>
                  <a:schemeClr val="dk1"/>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dk1"/>
              </a:buClr>
              <a:buSzPts val="1600"/>
              <a:buChar char="◦"/>
              <a:defRPr sz="1600">
                <a:solidFill>
                  <a:schemeClr val="dk1"/>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dk1"/>
              </a:buClr>
              <a:buSzPts val="1400"/>
              <a:buChar char="▪"/>
              <a:defRPr sz="1400">
                <a:solidFill>
                  <a:schemeClr val="dk1"/>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5" name="Google Shape;105;p22"/>
          <p:cNvSpPr txBox="1"/>
          <p:nvPr>
            <p:ph idx="2" type="subTitle"/>
          </p:nvPr>
        </p:nvSpPr>
        <p:spPr>
          <a:xfrm>
            <a:off x="561975" y="2914650"/>
            <a:ext cx="2076300" cy="1695600"/>
          </a:xfrm>
          <a:prstGeom prst="rect">
            <a:avLst/>
          </a:prstGeom>
          <a:noFill/>
          <a:ln>
            <a:noFill/>
          </a:ln>
        </p:spPr>
        <p:txBody>
          <a:bodyPr anchorCtr="0" anchor="t" bIns="45700" lIns="91425" spcFirstLastPara="1" rIns="91425" wrap="square" tIns="45700">
            <a:normAutofit/>
          </a:bodyPr>
          <a:lstStyle>
            <a:lvl1pPr lvl="0" rtl="0" algn="r">
              <a:lnSpc>
                <a:spcPct val="90000"/>
              </a:lnSpc>
              <a:spcBef>
                <a:spcPts val="1000"/>
              </a:spcBef>
              <a:spcAft>
                <a:spcPts val="0"/>
              </a:spcAft>
              <a:buClr>
                <a:schemeClr val="lt1"/>
              </a:buClr>
              <a:buSzPts val="1300"/>
              <a:buFont typeface="Montserrat SemiBold"/>
              <a:buNone/>
              <a:defRPr sz="1300">
                <a:solidFill>
                  <a:schemeClr val="lt1"/>
                </a:solidFill>
                <a:latin typeface="Montserrat SemiBold"/>
                <a:ea typeface="Montserrat SemiBold"/>
                <a:cs typeface="Montserrat SemiBold"/>
                <a:sym typeface="Montserrat SemiBold"/>
              </a:defRPr>
            </a:lvl1pPr>
            <a:lvl2pPr lvl="1" rtl="0" algn="l">
              <a:lnSpc>
                <a:spcPct val="90000"/>
              </a:lnSpc>
              <a:spcBef>
                <a:spcPts val="500"/>
              </a:spcBef>
              <a:spcAft>
                <a:spcPts val="0"/>
              </a:spcAft>
              <a:buSzPts val="1100"/>
              <a:buNone/>
              <a:defRPr sz="1100"/>
            </a:lvl2pPr>
            <a:lvl3pPr lvl="2" rtl="0" algn="l">
              <a:lnSpc>
                <a:spcPct val="90000"/>
              </a:lnSpc>
              <a:spcBef>
                <a:spcPts val="500"/>
              </a:spcBef>
              <a:spcAft>
                <a:spcPts val="0"/>
              </a:spcAft>
              <a:buSzPts val="900"/>
              <a:buNone/>
              <a:defRPr sz="900"/>
            </a:lvl3pPr>
            <a:lvl4pPr lvl="3" rtl="0" algn="l">
              <a:lnSpc>
                <a:spcPct val="90000"/>
              </a:lnSpc>
              <a:spcBef>
                <a:spcPts val="500"/>
              </a:spcBef>
              <a:spcAft>
                <a:spcPts val="0"/>
              </a:spcAft>
              <a:buSzPts val="700"/>
              <a:buNone/>
              <a:defRPr sz="700"/>
            </a:lvl4pPr>
            <a:lvl5pPr lvl="4" rtl="0" algn="l">
              <a:lnSpc>
                <a:spcPct val="90000"/>
              </a:lnSpc>
              <a:spcBef>
                <a:spcPts val="500"/>
              </a:spcBef>
              <a:spcAft>
                <a:spcPts val="0"/>
              </a:spcAft>
              <a:buSzPts val="700"/>
              <a:buNone/>
              <a:defRPr sz="700"/>
            </a:lvl5pPr>
            <a:lvl6pPr lvl="5" rtl="0" algn="l">
              <a:lnSpc>
                <a:spcPct val="90000"/>
              </a:lnSpc>
              <a:spcBef>
                <a:spcPts val="500"/>
              </a:spcBef>
              <a:spcAft>
                <a:spcPts val="0"/>
              </a:spcAft>
              <a:buSzPts val="1300"/>
              <a:buNone/>
              <a:defRPr sz="1300"/>
            </a:lvl6pPr>
            <a:lvl7pPr lvl="6" rtl="0" algn="l">
              <a:lnSpc>
                <a:spcPct val="90000"/>
              </a:lnSpc>
              <a:spcBef>
                <a:spcPts val="500"/>
              </a:spcBef>
              <a:spcAft>
                <a:spcPts val="0"/>
              </a:spcAft>
              <a:buSzPts val="1300"/>
              <a:buNone/>
              <a:defRPr sz="1300"/>
            </a:lvl7pPr>
            <a:lvl8pPr lvl="7" rtl="0" algn="l">
              <a:lnSpc>
                <a:spcPct val="90000"/>
              </a:lnSpc>
              <a:spcBef>
                <a:spcPts val="500"/>
              </a:spcBef>
              <a:spcAft>
                <a:spcPts val="0"/>
              </a:spcAft>
              <a:buSzPts val="1300"/>
              <a:buNone/>
              <a:defRPr sz="1300"/>
            </a:lvl8pPr>
            <a:lvl9pPr lvl="8" rtl="0" algn="l">
              <a:lnSpc>
                <a:spcPct val="90000"/>
              </a:lnSpc>
              <a:spcBef>
                <a:spcPts val="500"/>
              </a:spcBef>
              <a:spcAft>
                <a:spcPts val="0"/>
              </a:spcAft>
              <a:buSzPts val="1300"/>
              <a:buNone/>
              <a:defRPr sz="1300"/>
            </a:lvl9pPr>
          </a:lstStyle>
          <a:p/>
        </p:txBody>
      </p:sp>
      <p:sp>
        <p:nvSpPr>
          <p:cNvPr id="106" name="Google Shape;106;p22"/>
          <p:cNvSpPr txBox="1"/>
          <p:nvPr/>
        </p:nvSpPr>
        <p:spPr>
          <a:xfrm>
            <a:off x="3486234"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107" name="Google Shape;107;p22"/>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ure">
  <p:cSld name="CUSTOM">
    <p:bg>
      <p:bgPr>
        <a:solidFill>
          <a:schemeClr val="lt2"/>
        </a:solidFill>
      </p:bgPr>
    </p:bg>
    <p:spTree>
      <p:nvGrpSpPr>
        <p:cNvPr id="108" name="Shape 108"/>
        <p:cNvGrpSpPr/>
        <p:nvPr/>
      </p:nvGrpSpPr>
      <p:grpSpPr>
        <a:xfrm>
          <a:off x="0" y="0"/>
          <a:ext cx="0" cy="0"/>
          <a:chOff x="0" y="0"/>
          <a:chExt cx="0" cy="0"/>
        </a:xfrm>
      </p:grpSpPr>
      <p:pic>
        <p:nvPicPr>
          <p:cNvPr id="109" name="Google Shape;109;p2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0" name="Google Shape;110;p23"/>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111" name="Google Shape;111;p23"/>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3">
  <p:cSld name="TITLE_AND_BODY_1_1">
    <p:bg>
      <p:bgPr>
        <a:solidFill>
          <a:schemeClr val="lt2"/>
        </a:solidFill>
      </p:bgPr>
    </p:bg>
    <p:spTree>
      <p:nvGrpSpPr>
        <p:cNvPr id="112" name="Shape 112"/>
        <p:cNvGrpSpPr/>
        <p:nvPr/>
      </p:nvGrpSpPr>
      <p:grpSpPr>
        <a:xfrm>
          <a:off x="0" y="0"/>
          <a:ext cx="0" cy="0"/>
          <a:chOff x="0" y="0"/>
          <a:chExt cx="0" cy="0"/>
        </a:xfrm>
      </p:grpSpPr>
      <p:pic>
        <p:nvPicPr>
          <p:cNvPr id="113" name="Google Shape;113;p24"/>
          <p:cNvPicPr preferRelativeResize="0"/>
          <p:nvPr/>
        </p:nvPicPr>
        <p:blipFill rotWithShape="1">
          <a:blip r:embed="rId2">
            <a:alphaModFix/>
          </a:blip>
          <a:srcRect b="0" l="0" r="0" t="0"/>
          <a:stretch/>
        </p:blipFill>
        <p:spPr>
          <a:xfrm>
            <a:off x="0" y="0"/>
            <a:ext cx="9144005" cy="5143503"/>
          </a:xfrm>
          <a:prstGeom prst="rect">
            <a:avLst/>
          </a:prstGeom>
          <a:noFill/>
          <a:ln>
            <a:noFill/>
          </a:ln>
        </p:spPr>
      </p:pic>
      <p:pic>
        <p:nvPicPr>
          <p:cNvPr id="114" name="Google Shape;114;p24"/>
          <p:cNvPicPr preferRelativeResize="0"/>
          <p:nvPr/>
        </p:nvPicPr>
        <p:blipFill rotWithShape="1">
          <a:blip r:embed="rId3">
            <a:alphaModFix/>
          </a:blip>
          <a:srcRect b="0" l="0" r="0" t="0"/>
          <a:stretch/>
        </p:blipFill>
        <p:spPr>
          <a:xfrm>
            <a:off x="194100" y="2010451"/>
            <a:ext cx="1549465" cy="1338174"/>
          </a:xfrm>
          <a:prstGeom prst="rect">
            <a:avLst/>
          </a:prstGeom>
          <a:noFill/>
          <a:ln>
            <a:noFill/>
          </a:ln>
        </p:spPr>
      </p:pic>
      <p:pic>
        <p:nvPicPr>
          <p:cNvPr id="115" name="Google Shape;115;p24"/>
          <p:cNvPicPr preferRelativeResize="0"/>
          <p:nvPr/>
        </p:nvPicPr>
        <p:blipFill rotWithShape="1">
          <a:blip r:embed="rId4">
            <a:alphaModFix/>
          </a:blip>
          <a:srcRect b="0" l="0" r="0" t="0"/>
          <a:stretch/>
        </p:blipFill>
        <p:spPr>
          <a:xfrm>
            <a:off x="2072925" y="479675"/>
            <a:ext cx="723900" cy="552450"/>
          </a:xfrm>
          <a:prstGeom prst="rect">
            <a:avLst/>
          </a:prstGeom>
          <a:noFill/>
          <a:ln>
            <a:noFill/>
          </a:ln>
        </p:spPr>
      </p:pic>
      <p:pic>
        <p:nvPicPr>
          <p:cNvPr id="116" name="Google Shape;116;p24"/>
          <p:cNvPicPr preferRelativeResize="0"/>
          <p:nvPr/>
        </p:nvPicPr>
        <p:blipFill rotWithShape="1">
          <a:blip r:embed="rId5">
            <a:alphaModFix/>
          </a:blip>
          <a:srcRect b="0" l="0" r="0" t="0"/>
          <a:stretch/>
        </p:blipFill>
        <p:spPr>
          <a:xfrm>
            <a:off x="5405137" y="0"/>
            <a:ext cx="2103369" cy="5143501"/>
          </a:xfrm>
          <a:prstGeom prst="rect">
            <a:avLst/>
          </a:prstGeom>
          <a:noFill/>
          <a:ln>
            <a:noFill/>
          </a:ln>
        </p:spPr>
      </p:pic>
      <p:sp>
        <p:nvSpPr>
          <p:cNvPr id="117" name="Google Shape;117;p24"/>
          <p:cNvSpPr/>
          <p:nvPr/>
        </p:nvSpPr>
        <p:spPr>
          <a:xfrm>
            <a:off x="2446450" y="716125"/>
            <a:ext cx="2752800" cy="1729800"/>
          </a:xfrm>
          <a:prstGeom prst="roundRect">
            <a:avLst>
              <a:gd fmla="val 8299" name="adj"/>
            </a:avLst>
          </a:prstGeom>
          <a:solidFill>
            <a:schemeClr val="lt1"/>
          </a:solidFill>
          <a:ln>
            <a:noFill/>
          </a:ln>
          <a:effectLst>
            <a:outerShdw blurRad="571500" rotWithShape="0" algn="bl" dist="19050">
              <a:srgbClr val="000000">
                <a:alpha val="78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24"/>
          <p:cNvPicPr preferRelativeResize="0"/>
          <p:nvPr/>
        </p:nvPicPr>
        <p:blipFill rotWithShape="1">
          <a:blip r:embed="rId6">
            <a:alphaModFix/>
          </a:blip>
          <a:srcRect b="0" l="0" r="0" t="0"/>
          <a:stretch/>
        </p:blipFill>
        <p:spPr>
          <a:xfrm>
            <a:off x="7714401" y="2010438"/>
            <a:ext cx="809625" cy="800100"/>
          </a:xfrm>
          <a:prstGeom prst="rect">
            <a:avLst/>
          </a:prstGeom>
          <a:noFill/>
          <a:ln>
            <a:noFill/>
          </a:ln>
        </p:spPr>
      </p:pic>
      <p:sp>
        <p:nvSpPr>
          <p:cNvPr id="119" name="Google Shape;119;p24"/>
          <p:cNvSpPr/>
          <p:nvPr/>
        </p:nvSpPr>
        <p:spPr>
          <a:xfrm>
            <a:off x="5443025" y="716125"/>
            <a:ext cx="2752800" cy="1729800"/>
          </a:xfrm>
          <a:prstGeom prst="roundRect">
            <a:avLst>
              <a:gd fmla="val 8299" name="adj"/>
            </a:avLst>
          </a:prstGeom>
          <a:solidFill>
            <a:schemeClr val="lt1"/>
          </a:solidFill>
          <a:ln>
            <a:noFill/>
          </a:ln>
          <a:effectLst>
            <a:outerShdw blurRad="571500" rotWithShape="0" algn="bl" dist="19050">
              <a:srgbClr val="000000">
                <a:alpha val="78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4"/>
          <p:cNvSpPr/>
          <p:nvPr/>
        </p:nvSpPr>
        <p:spPr>
          <a:xfrm>
            <a:off x="948163" y="2697575"/>
            <a:ext cx="2752800" cy="1729800"/>
          </a:xfrm>
          <a:prstGeom prst="roundRect">
            <a:avLst>
              <a:gd fmla="val 8299" name="adj"/>
            </a:avLst>
          </a:prstGeom>
          <a:solidFill>
            <a:schemeClr val="lt1"/>
          </a:solidFill>
          <a:ln>
            <a:noFill/>
          </a:ln>
          <a:effectLst>
            <a:outerShdw blurRad="571500" rotWithShape="0" algn="bl" dist="19050">
              <a:srgbClr val="000000">
                <a:alpha val="78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 name="Google Shape;121;p24"/>
          <p:cNvPicPr preferRelativeResize="0"/>
          <p:nvPr/>
        </p:nvPicPr>
        <p:blipFill rotWithShape="1">
          <a:blip r:embed="rId7">
            <a:alphaModFix/>
          </a:blip>
          <a:srcRect b="0" l="0" r="0" t="0"/>
          <a:stretch/>
        </p:blipFill>
        <p:spPr>
          <a:xfrm>
            <a:off x="5710925" y="4085026"/>
            <a:ext cx="1257300" cy="828675"/>
          </a:xfrm>
          <a:prstGeom prst="rect">
            <a:avLst/>
          </a:prstGeom>
          <a:noFill/>
          <a:ln>
            <a:noFill/>
          </a:ln>
        </p:spPr>
      </p:pic>
      <p:sp>
        <p:nvSpPr>
          <p:cNvPr id="122" name="Google Shape;122;p24"/>
          <p:cNvSpPr/>
          <p:nvPr/>
        </p:nvSpPr>
        <p:spPr>
          <a:xfrm>
            <a:off x="3944738" y="2697575"/>
            <a:ext cx="2752800" cy="1729800"/>
          </a:xfrm>
          <a:prstGeom prst="roundRect">
            <a:avLst>
              <a:gd fmla="val 8299" name="adj"/>
            </a:avLst>
          </a:prstGeom>
          <a:solidFill>
            <a:schemeClr val="lt1"/>
          </a:solidFill>
          <a:ln>
            <a:noFill/>
          </a:ln>
          <a:effectLst>
            <a:outerShdw blurRad="571500" rotWithShape="0" algn="bl" dist="19050">
              <a:srgbClr val="000000">
                <a:alpha val="78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4"/>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124" name="Google Shape;124;p24"/>
          <p:cNvPicPr preferRelativeResize="0"/>
          <p:nvPr/>
        </p:nvPicPr>
        <p:blipFill rotWithShape="1">
          <a:blip r:embed="rId8">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White_1">
    <p:bg>
      <p:bgPr>
        <a:solidFill>
          <a:schemeClr val="lt2"/>
        </a:solidFill>
      </p:bgPr>
    </p:bg>
    <p:spTree>
      <p:nvGrpSpPr>
        <p:cNvPr id="125" name="Shape 125"/>
        <p:cNvGrpSpPr/>
        <p:nvPr/>
      </p:nvGrpSpPr>
      <p:grpSpPr>
        <a:xfrm>
          <a:off x="0" y="0"/>
          <a:ext cx="0" cy="0"/>
          <a:chOff x="0" y="0"/>
          <a:chExt cx="0" cy="0"/>
        </a:xfrm>
      </p:grpSpPr>
      <p:pic>
        <p:nvPicPr>
          <p:cNvPr id="126" name="Google Shape;126;p25"/>
          <p:cNvPicPr preferRelativeResize="0"/>
          <p:nvPr/>
        </p:nvPicPr>
        <p:blipFill rotWithShape="1">
          <a:blip r:embed="rId2">
            <a:alphaModFix/>
          </a:blip>
          <a:srcRect b="0" l="0" r="0" t="0"/>
          <a:stretch/>
        </p:blipFill>
        <p:spPr>
          <a:xfrm>
            <a:off x="0" y="0"/>
            <a:ext cx="9144000" cy="5138740"/>
          </a:xfrm>
          <a:prstGeom prst="rect">
            <a:avLst/>
          </a:prstGeom>
          <a:noFill/>
          <a:ln>
            <a:noFill/>
          </a:ln>
        </p:spPr>
      </p:pic>
      <p:pic>
        <p:nvPicPr>
          <p:cNvPr id="127" name="Google Shape;127;p25"/>
          <p:cNvPicPr preferRelativeResize="0"/>
          <p:nvPr/>
        </p:nvPicPr>
        <p:blipFill rotWithShape="1">
          <a:blip r:embed="rId3">
            <a:alphaModFix/>
          </a:blip>
          <a:srcRect b="0" l="0" r="0" t="0"/>
          <a:stretch/>
        </p:blipFill>
        <p:spPr>
          <a:xfrm>
            <a:off x="-6" y="0"/>
            <a:ext cx="2598263" cy="5143501"/>
          </a:xfrm>
          <a:prstGeom prst="rect">
            <a:avLst/>
          </a:prstGeom>
          <a:noFill/>
          <a:ln>
            <a:noFill/>
          </a:ln>
        </p:spPr>
      </p:pic>
      <p:pic>
        <p:nvPicPr>
          <p:cNvPr id="128" name="Google Shape;128;p25"/>
          <p:cNvPicPr preferRelativeResize="0"/>
          <p:nvPr/>
        </p:nvPicPr>
        <p:blipFill rotWithShape="1">
          <a:blip r:embed="rId4">
            <a:alphaModFix/>
          </a:blip>
          <a:srcRect b="0" l="0" r="0" t="0"/>
          <a:stretch/>
        </p:blipFill>
        <p:spPr>
          <a:xfrm>
            <a:off x="872312" y="1223974"/>
            <a:ext cx="669650" cy="502225"/>
          </a:xfrm>
          <a:prstGeom prst="rect">
            <a:avLst/>
          </a:prstGeom>
          <a:noFill/>
          <a:ln>
            <a:noFill/>
          </a:ln>
        </p:spPr>
      </p:pic>
      <p:sp>
        <p:nvSpPr>
          <p:cNvPr id="129" name="Google Shape;129;p25"/>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sp>
        <p:nvSpPr>
          <p:cNvPr id="130" name="Google Shape;130;p25"/>
          <p:cNvSpPr txBox="1"/>
          <p:nvPr>
            <p:ph type="title"/>
          </p:nvPr>
        </p:nvSpPr>
        <p:spPr>
          <a:xfrm>
            <a:off x="1826200" y="1174000"/>
            <a:ext cx="6690600" cy="1728300"/>
          </a:xfrm>
          <a:prstGeom prst="rect">
            <a:avLst/>
          </a:prstGeom>
          <a:noFill/>
          <a:ln>
            <a:noFill/>
          </a:ln>
        </p:spPr>
        <p:txBody>
          <a:bodyPr anchorCtr="0" anchor="t" bIns="45700" lIns="91425" spcFirstLastPara="1" rIns="91425" wrap="square" tIns="45700">
            <a:noAutofit/>
          </a:bodyPr>
          <a:lstStyle>
            <a:lvl1pPr lvl="0" rtl="0" algn="l">
              <a:lnSpc>
                <a:spcPct val="115000"/>
              </a:lnSpc>
              <a:spcBef>
                <a:spcPts val="0"/>
              </a:spcBef>
              <a:spcAft>
                <a:spcPts val="0"/>
              </a:spcAft>
              <a:buSzPts val="2600"/>
              <a:buFont typeface="Montserrat SemiBold"/>
              <a:buNone/>
              <a:defRPr sz="26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sp>
        <p:nvSpPr>
          <p:cNvPr id="131" name="Google Shape;131;p25"/>
          <p:cNvSpPr txBox="1"/>
          <p:nvPr>
            <p:ph idx="1" type="subTitle"/>
          </p:nvPr>
        </p:nvSpPr>
        <p:spPr>
          <a:xfrm>
            <a:off x="1826200" y="3238978"/>
            <a:ext cx="5983500" cy="346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1000"/>
              </a:spcBef>
              <a:spcAft>
                <a:spcPts val="0"/>
              </a:spcAft>
              <a:buClr>
                <a:schemeClr val="accent6"/>
              </a:buClr>
              <a:buSzPts val="1400"/>
              <a:buFont typeface="Montserrat"/>
              <a:buNone/>
              <a:defRPr b="1" sz="1400">
                <a:solidFill>
                  <a:schemeClr val="accent6"/>
                </a:solidFill>
              </a:defRPr>
            </a:lvl1pPr>
            <a:lvl2pPr lvl="1" rtl="0" algn="l">
              <a:lnSpc>
                <a:spcPct val="90000"/>
              </a:lnSpc>
              <a:spcBef>
                <a:spcPts val="500"/>
              </a:spcBef>
              <a:spcAft>
                <a:spcPts val="0"/>
              </a:spcAft>
              <a:buSzPts val="1600"/>
              <a:buNone/>
              <a:defRPr/>
            </a:lvl2pPr>
            <a:lvl3pPr lvl="2" rtl="0" algn="l">
              <a:lnSpc>
                <a:spcPct val="90000"/>
              </a:lnSpc>
              <a:spcBef>
                <a:spcPts val="500"/>
              </a:spcBef>
              <a:spcAft>
                <a:spcPts val="0"/>
              </a:spcAft>
              <a:buSzPts val="14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800"/>
              <a:buNone/>
              <a:defRPr/>
            </a:lvl6pPr>
            <a:lvl7pPr lvl="6" rtl="0" algn="l">
              <a:lnSpc>
                <a:spcPct val="90000"/>
              </a:lnSpc>
              <a:spcBef>
                <a:spcPts val="500"/>
              </a:spcBef>
              <a:spcAft>
                <a:spcPts val="0"/>
              </a:spcAft>
              <a:buSzPts val="1800"/>
              <a:buNone/>
              <a:defRPr/>
            </a:lvl7pPr>
            <a:lvl8pPr lvl="7" rtl="0" algn="l">
              <a:lnSpc>
                <a:spcPct val="90000"/>
              </a:lnSpc>
              <a:spcBef>
                <a:spcPts val="500"/>
              </a:spcBef>
              <a:spcAft>
                <a:spcPts val="0"/>
              </a:spcAft>
              <a:buSzPts val="1800"/>
              <a:buNone/>
              <a:defRPr/>
            </a:lvl8pPr>
            <a:lvl9pPr lvl="8" rtl="0" algn="l">
              <a:lnSpc>
                <a:spcPct val="90000"/>
              </a:lnSpc>
              <a:spcBef>
                <a:spcPts val="500"/>
              </a:spcBef>
              <a:spcAft>
                <a:spcPts val="0"/>
              </a:spcAft>
              <a:buSzPts val="1800"/>
              <a:buNone/>
              <a:defRPr/>
            </a:lvl9pPr>
          </a:lstStyle>
          <a:p/>
        </p:txBody>
      </p:sp>
      <p:sp>
        <p:nvSpPr>
          <p:cNvPr id="132" name="Google Shape;132;p25"/>
          <p:cNvSpPr txBox="1"/>
          <p:nvPr>
            <p:ph idx="2" type="subTitle"/>
          </p:nvPr>
        </p:nvSpPr>
        <p:spPr>
          <a:xfrm>
            <a:off x="1826200" y="3570901"/>
            <a:ext cx="6037800" cy="889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SzPts val="1100"/>
              <a:buFont typeface="Montserrat Medium"/>
              <a:buNone/>
              <a:defRPr sz="1100">
                <a:latin typeface="Montserrat Medium"/>
                <a:ea typeface="Montserrat Medium"/>
                <a:cs typeface="Montserrat Medium"/>
                <a:sym typeface="Montserrat Medium"/>
              </a:defRPr>
            </a:lvl1pPr>
            <a:lvl2pPr lvl="1" rtl="0" algn="l">
              <a:lnSpc>
                <a:spcPct val="90000"/>
              </a:lnSpc>
              <a:spcBef>
                <a:spcPts val="500"/>
              </a:spcBef>
              <a:spcAft>
                <a:spcPts val="0"/>
              </a:spcAft>
              <a:buSzPts val="1600"/>
              <a:buNone/>
              <a:defRPr/>
            </a:lvl2pPr>
            <a:lvl3pPr lvl="2" rtl="0" algn="l">
              <a:lnSpc>
                <a:spcPct val="90000"/>
              </a:lnSpc>
              <a:spcBef>
                <a:spcPts val="500"/>
              </a:spcBef>
              <a:spcAft>
                <a:spcPts val="0"/>
              </a:spcAft>
              <a:buSzPts val="14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800"/>
              <a:buNone/>
              <a:defRPr/>
            </a:lvl6pPr>
            <a:lvl7pPr lvl="6" rtl="0" algn="l">
              <a:lnSpc>
                <a:spcPct val="90000"/>
              </a:lnSpc>
              <a:spcBef>
                <a:spcPts val="500"/>
              </a:spcBef>
              <a:spcAft>
                <a:spcPts val="0"/>
              </a:spcAft>
              <a:buSzPts val="1800"/>
              <a:buNone/>
              <a:defRPr/>
            </a:lvl7pPr>
            <a:lvl8pPr lvl="7" rtl="0" algn="l">
              <a:lnSpc>
                <a:spcPct val="90000"/>
              </a:lnSpc>
              <a:spcBef>
                <a:spcPts val="500"/>
              </a:spcBef>
              <a:spcAft>
                <a:spcPts val="0"/>
              </a:spcAft>
              <a:buSzPts val="1800"/>
              <a:buNone/>
              <a:defRPr/>
            </a:lvl8pPr>
            <a:lvl9pPr lvl="8" rtl="0" algn="l">
              <a:lnSpc>
                <a:spcPct val="90000"/>
              </a:lnSpc>
              <a:spcBef>
                <a:spcPts val="500"/>
              </a:spcBef>
              <a:spcAft>
                <a:spcPts val="0"/>
              </a:spcAft>
              <a:buSzPts val="1800"/>
              <a:buNone/>
              <a:defRPr/>
            </a:lvl9pPr>
          </a:lstStyle>
          <a:p/>
        </p:txBody>
      </p:sp>
      <p:pic>
        <p:nvPicPr>
          <p:cNvPr id="133" name="Google Shape;133;p25"/>
          <p:cNvPicPr preferRelativeResize="0"/>
          <p:nvPr/>
        </p:nvPicPr>
        <p:blipFill rotWithShape="1">
          <a:blip r:embed="rId5">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2">
  <p:cSld name="Blank_White_1_1">
    <p:bg>
      <p:bgPr>
        <a:solidFill>
          <a:schemeClr val="lt2"/>
        </a:solidFill>
      </p:bgPr>
    </p:bg>
    <p:spTree>
      <p:nvGrpSpPr>
        <p:cNvPr id="134" name="Shape 134"/>
        <p:cNvGrpSpPr/>
        <p:nvPr/>
      </p:nvGrpSpPr>
      <p:grpSpPr>
        <a:xfrm>
          <a:off x="0" y="0"/>
          <a:ext cx="0" cy="0"/>
          <a:chOff x="0" y="0"/>
          <a:chExt cx="0" cy="0"/>
        </a:xfrm>
      </p:grpSpPr>
      <p:pic>
        <p:nvPicPr>
          <p:cNvPr id="135" name="Google Shape;135;p26"/>
          <p:cNvPicPr preferRelativeResize="0"/>
          <p:nvPr/>
        </p:nvPicPr>
        <p:blipFill rotWithShape="1">
          <a:blip r:embed="rId2">
            <a:alphaModFix/>
          </a:blip>
          <a:srcRect b="0" l="0" r="0" t="0"/>
          <a:stretch/>
        </p:blipFill>
        <p:spPr>
          <a:xfrm>
            <a:off x="0" y="0"/>
            <a:ext cx="9144005" cy="5143503"/>
          </a:xfrm>
          <a:prstGeom prst="rect">
            <a:avLst/>
          </a:prstGeom>
          <a:noFill/>
          <a:ln>
            <a:noFill/>
          </a:ln>
        </p:spPr>
      </p:pic>
      <p:pic>
        <p:nvPicPr>
          <p:cNvPr id="136" name="Google Shape;136;p26"/>
          <p:cNvPicPr preferRelativeResize="0"/>
          <p:nvPr/>
        </p:nvPicPr>
        <p:blipFill rotWithShape="1">
          <a:blip r:embed="rId3">
            <a:alphaModFix/>
          </a:blip>
          <a:srcRect b="0" l="0" r="0" t="0"/>
          <a:stretch/>
        </p:blipFill>
        <p:spPr>
          <a:xfrm>
            <a:off x="872312" y="1071574"/>
            <a:ext cx="669650" cy="502225"/>
          </a:xfrm>
          <a:prstGeom prst="rect">
            <a:avLst/>
          </a:prstGeom>
          <a:noFill/>
          <a:ln>
            <a:noFill/>
          </a:ln>
        </p:spPr>
      </p:pic>
      <p:sp>
        <p:nvSpPr>
          <p:cNvPr id="137" name="Google Shape;137;p26"/>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sp>
        <p:nvSpPr>
          <p:cNvPr id="138" name="Google Shape;138;p26"/>
          <p:cNvSpPr txBox="1"/>
          <p:nvPr>
            <p:ph type="title"/>
          </p:nvPr>
        </p:nvSpPr>
        <p:spPr>
          <a:xfrm>
            <a:off x="1826200" y="1021600"/>
            <a:ext cx="6690600" cy="1728300"/>
          </a:xfrm>
          <a:prstGeom prst="rect">
            <a:avLst/>
          </a:prstGeom>
          <a:noFill/>
          <a:ln>
            <a:noFill/>
          </a:ln>
        </p:spPr>
        <p:txBody>
          <a:bodyPr anchorCtr="0" anchor="t" bIns="45700" lIns="91425" spcFirstLastPara="1" rIns="91425" wrap="square" tIns="45700">
            <a:noAutofit/>
          </a:bodyPr>
          <a:lstStyle>
            <a:lvl1pPr lvl="0" rtl="0" algn="l">
              <a:lnSpc>
                <a:spcPct val="115000"/>
              </a:lnSpc>
              <a:spcBef>
                <a:spcPts val="0"/>
              </a:spcBef>
              <a:spcAft>
                <a:spcPts val="0"/>
              </a:spcAft>
              <a:buSzPts val="2600"/>
              <a:buFont typeface="Montserrat SemiBold"/>
              <a:buNone/>
              <a:defRPr sz="26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sp>
        <p:nvSpPr>
          <p:cNvPr id="139" name="Google Shape;139;p26"/>
          <p:cNvSpPr txBox="1"/>
          <p:nvPr>
            <p:ph idx="1" type="subTitle"/>
          </p:nvPr>
        </p:nvSpPr>
        <p:spPr>
          <a:xfrm>
            <a:off x="3197800" y="3467575"/>
            <a:ext cx="5618100" cy="346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1000"/>
              </a:spcBef>
              <a:spcAft>
                <a:spcPts val="0"/>
              </a:spcAft>
              <a:buClr>
                <a:schemeClr val="accent6"/>
              </a:buClr>
              <a:buSzPts val="1400"/>
              <a:buFont typeface="Montserrat"/>
              <a:buNone/>
              <a:defRPr b="1" sz="1400">
                <a:solidFill>
                  <a:schemeClr val="accent6"/>
                </a:solidFill>
              </a:defRPr>
            </a:lvl1pPr>
            <a:lvl2pPr lvl="1" rtl="0" algn="l">
              <a:lnSpc>
                <a:spcPct val="90000"/>
              </a:lnSpc>
              <a:spcBef>
                <a:spcPts val="500"/>
              </a:spcBef>
              <a:spcAft>
                <a:spcPts val="0"/>
              </a:spcAft>
              <a:buSzPts val="1600"/>
              <a:buNone/>
              <a:defRPr/>
            </a:lvl2pPr>
            <a:lvl3pPr lvl="2" rtl="0" algn="l">
              <a:lnSpc>
                <a:spcPct val="90000"/>
              </a:lnSpc>
              <a:spcBef>
                <a:spcPts val="500"/>
              </a:spcBef>
              <a:spcAft>
                <a:spcPts val="0"/>
              </a:spcAft>
              <a:buSzPts val="14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800"/>
              <a:buNone/>
              <a:defRPr/>
            </a:lvl6pPr>
            <a:lvl7pPr lvl="6" rtl="0" algn="l">
              <a:lnSpc>
                <a:spcPct val="90000"/>
              </a:lnSpc>
              <a:spcBef>
                <a:spcPts val="500"/>
              </a:spcBef>
              <a:spcAft>
                <a:spcPts val="0"/>
              </a:spcAft>
              <a:buSzPts val="1800"/>
              <a:buNone/>
              <a:defRPr/>
            </a:lvl7pPr>
            <a:lvl8pPr lvl="7" rtl="0" algn="l">
              <a:lnSpc>
                <a:spcPct val="90000"/>
              </a:lnSpc>
              <a:spcBef>
                <a:spcPts val="500"/>
              </a:spcBef>
              <a:spcAft>
                <a:spcPts val="0"/>
              </a:spcAft>
              <a:buSzPts val="1800"/>
              <a:buNone/>
              <a:defRPr/>
            </a:lvl8pPr>
            <a:lvl9pPr lvl="8" rtl="0" algn="l">
              <a:lnSpc>
                <a:spcPct val="90000"/>
              </a:lnSpc>
              <a:spcBef>
                <a:spcPts val="500"/>
              </a:spcBef>
              <a:spcAft>
                <a:spcPts val="0"/>
              </a:spcAft>
              <a:buSzPts val="1800"/>
              <a:buNone/>
              <a:defRPr/>
            </a:lvl9pPr>
          </a:lstStyle>
          <a:p/>
        </p:txBody>
      </p:sp>
      <p:sp>
        <p:nvSpPr>
          <p:cNvPr id="140" name="Google Shape;140;p26"/>
          <p:cNvSpPr txBox="1"/>
          <p:nvPr>
            <p:ph idx="2" type="subTitle"/>
          </p:nvPr>
        </p:nvSpPr>
        <p:spPr>
          <a:xfrm>
            <a:off x="3197800" y="3799500"/>
            <a:ext cx="5574300" cy="889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SzPts val="1100"/>
              <a:buFont typeface="Montserrat Medium"/>
              <a:buNone/>
              <a:defRPr sz="1100">
                <a:latin typeface="Montserrat Medium"/>
                <a:ea typeface="Montserrat Medium"/>
                <a:cs typeface="Montserrat Medium"/>
                <a:sym typeface="Montserrat Medium"/>
              </a:defRPr>
            </a:lvl1pPr>
            <a:lvl2pPr lvl="1" rtl="0" algn="l">
              <a:lnSpc>
                <a:spcPct val="90000"/>
              </a:lnSpc>
              <a:spcBef>
                <a:spcPts val="500"/>
              </a:spcBef>
              <a:spcAft>
                <a:spcPts val="0"/>
              </a:spcAft>
              <a:buSzPts val="1600"/>
              <a:buNone/>
              <a:defRPr/>
            </a:lvl2pPr>
            <a:lvl3pPr lvl="2" rtl="0" algn="l">
              <a:lnSpc>
                <a:spcPct val="90000"/>
              </a:lnSpc>
              <a:spcBef>
                <a:spcPts val="500"/>
              </a:spcBef>
              <a:spcAft>
                <a:spcPts val="0"/>
              </a:spcAft>
              <a:buSzPts val="14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800"/>
              <a:buNone/>
              <a:defRPr/>
            </a:lvl6pPr>
            <a:lvl7pPr lvl="6" rtl="0" algn="l">
              <a:lnSpc>
                <a:spcPct val="90000"/>
              </a:lnSpc>
              <a:spcBef>
                <a:spcPts val="500"/>
              </a:spcBef>
              <a:spcAft>
                <a:spcPts val="0"/>
              </a:spcAft>
              <a:buSzPts val="1800"/>
              <a:buNone/>
              <a:defRPr/>
            </a:lvl7pPr>
            <a:lvl8pPr lvl="7" rtl="0" algn="l">
              <a:lnSpc>
                <a:spcPct val="90000"/>
              </a:lnSpc>
              <a:spcBef>
                <a:spcPts val="500"/>
              </a:spcBef>
              <a:spcAft>
                <a:spcPts val="0"/>
              </a:spcAft>
              <a:buSzPts val="1800"/>
              <a:buNone/>
              <a:defRPr/>
            </a:lvl8pPr>
            <a:lvl9pPr lvl="8" rtl="0" algn="l">
              <a:lnSpc>
                <a:spcPct val="90000"/>
              </a:lnSpc>
              <a:spcBef>
                <a:spcPts val="500"/>
              </a:spcBef>
              <a:spcAft>
                <a:spcPts val="0"/>
              </a:spcAft>
              <a:buSzPts val="1800"/>
              <a:buNone/>
              <a:defRPr/>
            </a:lvl9pPr>
          </a:lstStyle>
          <a:p/>
        </p:txBody>
      </p:sp>
      <p:pic>
        <p:nvPicPr>
          <p:cNvPr id="141" name="Google Shape;141;p26"/>
          <p:cNvPicPr preferRelativeResize="0"/>
          <p:nvPr/>
        </p:nvPicPr>
        <p:blipFill rotWithShape="1">
          <a:blip r:embed="rId4">
            <a:alphaModFix/>
          </a:blip>
          <a:srcRect b="0" l="0" r="0" t="0"/>
          <a:stretch/>
        </p:blipFill>
        <p:spPr>
          <a:xfrm>
            <a:off x="1538671" y="3055521"/>
            <a:ext cx="1768300" cy="1259800"/>
          </a:xfrm>
          <a:prstGeom prst="rect">
            <a:avLst/>
          </a:prstGeom>
          <a:noFill/>
          <a:ln>
            <a:noFill/>
          </a:ln>
        </p:spPr>
      </p:pic>
      <p:sp>
        <p:nvSpPr>
          <p:cNvPr id="142" name="Google Shape;142;p26"/>
          <p:cNvSpPr/>
          <p:nvPr/>
        </p:nvSpPr>
        <p:spPr>
          <a:xfrm>
            <a:off x="1916125" y="3243559"/>
            <a:ext cx="1045200" cy="1045200"/>
          </a:xfrm>
          <a:prstGeom prst="ellipse">
            <a:avLst/>
          </a:prstGeom>
          <a:solidFill>
            <a:srgbClr val="B1B5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6"/>
          <p:cNvSpPr txBox="1"/>
          <p:nvPr/>
        </p:nvSpPr>
        <p:spPr>
          <a:xfrm>
            <a:off x="2167237" y="3449454"/>
            <a:ext cx="628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Insert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photo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here</a:t>
            </a:r>
            <a:endParaRPr b="0" i="0" sz="1000" u="none" cap="none" strike="noStrike">
              <a:solidFill>
                <a:srgbClr val="393B6B"/>
              </a:solidFill>
              <a:latin typeface="Montserrat"/>
              <a:ea typeface="Montserrat"/>
              <a:cs typeface="Montserrat"/>
              <a:sym typeface="Montserrat"/>
            </a:endParaRPr>
          </a:p>
        </p:txBody>
      </p:sp>
      <p:pic>
        <p:nvPicPr>
          <p:cNvPr id="144" name="Google Shape;144;p26"/>
          <p:cNvPicPr preferRelativeResize="0"/>
          <p:nvPr/>
        </p:nvPicPr>
        <p:blipFill rotWithShape="1">
          <a:blip r:embed="rId5">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3">
    <p:spTree>
      <p:nvGrpSpPr>
        <p:cNvPr id="145" name="Shape 145"/>
        <p:cNvGrpSpPr/>
        <p:nvPr/>
      </p:nvGrpSpPr>
      <p:grpSpPr>
        <a:xfrm>
          <a:off x="0" y="0"/>
          <a:ext cx="0" cy="0"/>
          <a:chOff x="0" y="0"/>
          <a:chExt cx="0" cy="0"/>
        </a:xfrm>
      </p:grpSpPr>
      <p:pic>
        <p:nvPicPr>
          <p:cNvPr id="146" name="Google Shape;146;p2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7" name="Google Shape;147;p27"/>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500"/>
              <a:buFont typeface="Montserrat ExtraBold"/>
              <a:buNone/>
              <a:defRPr b="1" sz="2500">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8" name="Google Shape;148;p27"/>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149" name="Google Shape;149;p27"/>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
        <p:nvSpPr>
          <p:cNvPr id="150" name="Google Shape;150;p27"/>
          <p:cNvSpPr/>
          <p:nvPr/>
        </p:nvSpPr>
        <p:spPr>
          <a:xfrm rot="5400000">
            <a:off x="177750" y="219225"/>
            <a:ext cx="402600" cy="758100"/>
          </a:xfrm>
          <a:prstGeom prst="round2SameRect">
            <a:avLst>
              <a:gd fmla="val 50000" name="adj1"/>
              <a:gd fmla="val 0" name="adj2"/>
            </a:avLst>
          </a:pr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7"/>
          <p:cNvSpPr txBox="1"/>
          <p:nvPr>
            <p:ph idx="1" type="body"/>
          </p:nvPr>
        </p:nvSpPr>
        <p:spPr>
          <a:xfrm>
            <a:off x="983100" y="3454094"/>
            <a:ext cx="1671300" cy="318300"/>
          </a:xfrm>
          <a:prstGeom prst="rect">
            <a:avLst/>
          </a:prstGeom>
          <a:noFill/>
          <a:ln>
            <a:noFill/>
          </a:ln>
        </p:spPr>
        <p:txBody>
          <a:bodyPr anchorCtr="0" anchor="t" bIns="45700" lIns="91425" spcFirstLastPara="1" rIns="91425" wrap="square" tIns="45700">
            <a:normAutofit/>
          </a:bodyPr>
          <a:lstStyle>
            <a:lvl1pPr indent="-292100" lvl="0" marL="457200" rtl="0" algn="ctr">
              <a:lnSpc>
                <a:spcPct val="90000"/>
              </a:lnSpc>
              <a:spcBef>
                <a:spcPts val="1000"/>
              </a:spcBef>
              <a:spcAft>
                <a:spcPts val="0"/>
              </a:spcAft>
              <a:buSzPts val="1000"/>
              <a:buChar char="•"/>
              <a:defRPr sz="1000"/>
            </a:lvl1pPr>
            <a:lvl2pPr indent="-292100" lvl="1" marL="914400" rtl="0" algn="ctr">
              <a:lnSpc>
                <a:spcPct val="90000"/>
              </a:lnSpc>
              <a:spcBef>
                <a:spcPts val="500"/>
              </a:spcBef>
              <a:spcAft>
                <a:spcPts val="0"/>
              </a:spcAft>
              <a:buSzPts val="1000"/>
              <a:buChar char="◦"/>
              <a:defRPr sz="1000"/>
            </a:lvl2pPr>
            <a:lvl3pPr indent="-292100" lvl="2" marL="1371600" rtl="0" algn="ctr">
              <a:lnSpc>
                <a:spcPct val="90000"/>
              </a:lnSpc>
              <a:spcBef>
                <a:spcPts val="500"/>
              </a:spcBef>
              <a:spcAft>
                <a:spcPts val="0"/>
              </a:spcAft>
              <a:buSzPts val="1000"/>
              <a:buChar char="▪"/>
              <a:defRPr sz="1000"/>
            </a:lvl3pPr>
            <a:lvl4pPr indent="-292100" lvl="3" marL="1828800" rtl="0" algn="ctr">
              <a:lnSpc>
                <a:spcPct val="90000"/>
              </a:lnSpc>
              <a:spcBef>
                <a:spcPts val="500"/>
              </a:spcBef>
              <a:spcAft>
                <a:spcPts val="0"/>
              </a:spcAft>
              <a:buSzPts val="1000"/>
              <a:buChar char="▫"/>
              <a:defRPr sz="1000"/>
            </a:lvl4pPr>
            <a:lvl5pPr indent="-292100" lvl="4" marL="2286000" rtl="0" algn="ctr">
              <a:lnSpc>
                <a:spcPct val="90000"/>
              </a:lnSpc>
              <a:spcBef>
                <a:spcPts val="500"/>
              </a:spcBef>
              <a:spcAft>
                <a:spcPts val="0"/>
              </a:spcAft>
              <a:buSzPts val="1000"/>
              <a:buChar char="•"/>
              <a:defRPr sz="1000"/>
            </a:lvl5pPr>
            <a:lvl6pPr indent="-292100" lvl="5" marL="2743200" rtl="0" algn="ctr">
              <a:lnSpc>
                <a:spcPct val="90000"/>
              </a:lnSpc>
              <a:spcBef>
                <a:spcPts val="500"/>
              </a:spcBef>
              <a:spcAft>
                <a:spcPts val="0"/>
              </a:spcAft>
              <a:buSzPts val="1000"/>
              <a:buChar char="•"/>
              <a:defRPr sz="1000"/>
            </a:lvl6pPr>
            <a:lvl7pPr indent="-292100" lvl="6" marL="3200400" rtl="0" algn="ctr">
              <a:lnSpc>
                <a:spcPct val="90000"/>
              </a:lnSpc>
              <a:spcBef>
                <a:spcPts val="500"/>
              </a:spcBef>
              <a:spcAft>
                <a:spcPts val="0"/>
              </a:spcAft>
              <a:buSzPts val="1000"/>
              <a:buChar char="•"/>
              <a:defRPr sz="1000"/>
            </a:lvl7pPr>
            <a:lvl8pPr indent="-292100" lvl="7" marL="3657600" rtl="0" algn="ctr">
              <a:lnSpc>
                <a:spcPct val="90000"/>
              </a:lnSpc>
              <a:spcBef>
                <a:spcPts val="500"/>
              </a:spcBef>
              <a:spcAft>
                <a:spcPts val="0"/>
              </a:spcAft>
              <a:buSzPts val="1000"/>
              <a:buChar char="•"/>
              <a:defRPr sz="1000"/>
            </a:lvl8pPr>
            <a:lvl9pPr indent="-292100" lvl="8" marL="4114800" rtl="0" algn="ctr">
              <a:lnSpc>
                <a:spcPct val="90000"/>
              </a:lnSpc>
              <a:spcBef>
                <a:spcPts val="500"/>
              </a:spcBef>
              <a:spcAft>
                <a:spcPts val="0"/>
              </a:spcAft>
              <a:buSzPts val="1000"/>
              <a:buChar char="•"/>
              <a:defRPr sz="1000"/>
            </a:lvl9pPr>
          </a:lstStyle>
          <a:p/>
        </p:txBody>
      </p:sp>
      <p:sp>
        <p:nvSpPr>
          <p:cNvPr id="152" name="Google Shape;152;p27"/>
          <p:cNvSpPr txBox="1"/>
          <p:nvPr>
            <p:ph idx="2" type="body"/>
          </p:nvPr>
        </p:nvSpPr>
        <p:spPr>
          <a:xfrm>
            <a:off x="3736350" y="3454094"/>
            <a:ext cx="1671300" cy="318300"/>
          </a:xfrm>
          <a:prstGeom prst="rect">
            <a:avLst/>
          </a:prstGeom>
          <a:noFill/>
          <a:ln>
            <a:noFill/>
          </a:ln>
        </p:spPr>
        <p:txBody>
          <a:bodyPr anchorCtr="0" anchor="t" bIns="45700" lIns="91425" spcFirstLastPara="1" rIns="91425" wrap="square" tIns="45700">
            <a:normAutofit/>
          </a:bodyPr>
          <a:lstStyle>
            <a:lvl1pPr indent="-292100" lvl="0" marL="457200" rtl="0" algn="ctr">
              <a:lnSpc>
                <a:spcPct val="90000"/>
              </a:lnSpc>
              <a:spcBef>
                <a:spcPts val="1000"/>
              </a:spcBef>
              <a:spcAft>
                <a:spcPts val="0"/>
              </a:spcAft>
              <a:buSzPts val="1000"/>
              <a:buChar char="•"/>
              <a:defRPr sz="1000"/>
            </a:lvl1pPr>
            <a:lvl2pPr indent="-292100" lvl="1" marL="914400" rtl="0" algn="ctr">
              <a:lnSpc>
                <a:spcPct val="90000"/>
              </a:lnSpc>
              <a:spcBef>
                <a:spcPts val="500"/>
              </a:spcBef>
              <a:spcAft>
                <a:spcPts val="0"/>
              </a:spcAft>
              <a:buSzPts val="1000"/>
              <a:buChar char="◦"/>
              <a:defRPr sz="1000"/>
            </a:lvl2pPr>
            <a:lvl3pPr indent="-292100" lvl="2" marL="1371600" rtl="0" algn="ctr">
              <a:lnSpc>
                <a:spcPct val="90000"/>
              </a:lnSpc>
              <a:spcBef>
                <a:spcPts val="500"/>
              </a:spcBef>
              <a:spcAft>
                <a:spcPts val="0"/>
              </a:spcAft>
              <a:buSzPts val="1000"/>
              <a:buChar char="▪"/>
              <a:defRPr sz="1000"/>
            </a:lvl3pPr>
            <a:lvl4pPr indent="-292100" lvl="3" marL="1828800" rtl="0" algn="ctr">
              <a:lnSpc>
                <a:spcPct val="90000"/>
              </a:lnSpc>
              <a:spcBef>
                <a:spcPts val="500"/>
              </a:spcBef>
              <a:spcAft>
                <a:spcPts val="0"/>
              </a:spcAft>
              <a:buSzPts val="1000"/>
              <a:buChar char="▫"/>
              <a:defRPr sz="1000"/>
            </a:lvl4pPr>
            <a:lvl5pPr indent="-292100" lvl="4" marL="2286000" rtl="0" algn="ctr">
              <a:lnSpc>
                <a:spcPct val="90000"/>
              </a:lnSpc>
              <a:spcBef>
                <a:spcPts val="500"/>
              </a:spcBef>
              <a:spcAft>
                <a:spcPts val="0"/>
              </a:spcAft>
              <a:buSzPts val="1000"/>
              <a:buChar char="•"/>
              <a:defRPr sz="1000"/>
            </a:lvl5pPr>
            <a:lvl6pPr indent="-292100" lvl="5" marL="2743200" rtl="0" algn="ctr">
              <a:lnSpc>
                <a:spcPct val="90000"/>
              </a:lnSpc>
              <a:spcBef>
                <a:spcPts val="500"/>
              </a:spcBef>
              <a:spcAft>
                <a:spcPts val="0"/>
              </a:spcAft>
              <a:buSzPts val="1000"/>
              <a:buChar char="•"/>
              <a:defRPr sz="1000"/>
            </a:lvl6pPr>
            <a:lvl7pPr indent="-292100" lvl="6" marL="3200400" rtl="0" algn="ctr">
              <a:lnSpc>
                <a:spcPct val="90000"/>
              </a:lnSpc>
              <a:spcBef>
                <a:spcPts val="500"/>
              </a:spcBef>
              <a:spcAft>
                <a:spcPts val="0"/>
              </a:spcAft>
              <a:buSzPts val="1000"/>
              <a:buChar char="•"/>
              <a:defRPr sz="1000"/>
            </a:lvl7pPr>
            <a:lvl8pPr indent="-292100" lvl="7" marL="3657600" rtl="0" algn="ctr">
              <a:lnSpc>
                <a:spcPct val="90000"/>
              </a:lnSpc>
              <a:spcBef>
                <a:spcPts val="500"/>
              </a:spcBef>
              <a:spcAft>
                <a:spcPts val="0"/>
              </a:spcAft>
              <a:buSzPts val="1000"/>
              <a:buChar char="•"/>
              <a:defRPr sz="1000"/>
            </a:lvl8pPr>
            <a:lvl9pPr indent="-292100" lvl="8" marL="4114800" rtl="0" algn="ctr">
              <a:lnSpc>
                <a:spcPct val="90000"/>
              </a:lnSpc>
              <a:spcBef>
                <a:spcPts val="500"/>
              </a:spcBef>
              <a:spcAft>
                <a:spcPts val="0"/>
              </a:spcAft>
              <a:buSzPts val="1000"/>
              <a:buChar char="•"/>
              <a:defRPr sz="1000"/>
            </a:lvl9pPr>
          </a:lstStyle>
          <a:p/>
        </p:txBody>
      </p:sp>
      <p:sp>
        <p:nvSpPr>
          <p:cNvPr id="153" name="Google Shape;153;p27"/>
          <p:cNvSpPr txBox="1"/>
          <p:nvPr>
            <p:ph idx="3" type="body"/>
          </p:nvPr>
        </p:nvSpPr>
        <p:spPr>
          <a:xfrm>
            <a:off x="6489600" y="3454094"/>
            <a:ext cx="1671300" cy="318300"/>
          </a:xfrm>
          <a:prstGeom prst="rect">
            <a:avLst/>
          </a:prstGeom>
          <a:noFill/>
          <a:ln>
            <a:noFill/>
          </a:ln>
        </p:spPr>
        <p:txBody>
          <a:bodyPr anchorCtr="0" anchor="t" bIns="45700" lIns="91425" spcFirstLastPara="1" rIns="91425" wrap="square" tIns="45700">
            <a:normAutofit/>
          </a:bodyPr>
          <a:lstStyle>
            <a:lvl1pPr indent="-292100" lvl="0" marL="457200" rtl="0" algn="ctr">
              <a:lnSpc>
                <a:spcPct val="90000"/>
              </a:lnSpc>
              <a:spcBef>
                <a:spcPts val="1000"/>
              </a:spcBef>
              <a:spcAft>
                <a:spcPts val="0"/>
              </a:spcAft>
              <a:buSzPts val="1000"/>
              <a:buChar char="•"/>
              <a:defRPr sz="1000"/>
            </a:lvl1pPr>
            <a:lvl2pPr indent="-292100" lvl="1" marL="914400" rtl="0" algn="ctr">
              <a:lnSpc>
                <a:spcPct val="90000"/>
              </a:lnSpc>
              <a:spcBef>
                <a:spcPts val="500"/>
              </a:spcBef>
              <a:spcAft>
                <a:spcPts val="0"/>
              </a:spcAft>
              <a:buSzPts val="1000"/>
              <a:buChar char="◦"/>
              <a:defRPr sz="1000"/>
            </a:lvl2pPr>
            <a:lvl3pPr indent="-292100" lvl="2" marL="1371600" rtl="0" algn="ctr">
              <a:lnSpc>
                <a:spcPct val="90000"/>
              </a:lnSpc>
              <a:spcBef>
                <a:spcPts val="500"/>
              </a:spcBef>
              <a:spcAft>
                <a:spcPts val="0"/>
              </a:spcAft>
              <a:buSzPts val="1000"/>
              <a:buChar char="▪"/>
              <a:defRPr sz="1000"/>
            </a:lvl3pPr>
            <a:lvl4pPr indent="-292100" lvl="3" marL="1828800" rtl="0" algn="ctr">
              <a:lnSpc>
                <a:spcPct val="90000"/>
              </a:lnSpc>
              <a:spcBef>
                <a:spcPts val="500"/>
              </a:spcBef>
              <a:spcAft>
                <a:spcPts val="0"/>
              </a:spcAft>
              <a:buSzPts val="1000"/>
              <a:buChar char="▫"/>
              <a:defRPr sz="1000"/>
            </a:lvl4pPr>
            <a:lvl5pPr indent="-292100" lvl="4" marL="2286000" rtl="0" algn="ctr">
              <a:lnSpc>
                <a:spcPct val="90000"/>
              </a:lnSpc>
              <a:spcBef>
                <a:spcPts val="500"/>
              </a:spcBef>
              <a:spcAft>
                <a:spcPts val="0"/>
              </a:spcAft>
              <a:buSzPts val="1000"/>
              <a:buChar char="•"/>
              <a:defRPr sz="1000"/>
            </a:lvl5pPr>
            <a:lvl6pPr indent="-292100" lvl="5" marL="2743200" rtl="0" algn="ctr">
              <a:lnSpc>
                <a:spcPct val="90000"/>
              </a:lnSpc>
              <a:spcBef>
                <a:spcPts val="500"/>
              </a:spcBef>
              <a:spcAft>
                <a:spcPts val="0"/>
              </a:spcAft>
              <a:buSzPts val="1000"/>
              <a:buChar char="•"/>
              <a:defRPr sz="1000"/>
            </a:lvl6pPr>
            <a:lvl7pPr indent="-292100" lvl="6" marL="3200400" rtl="0" algn="ctr">
              <a:lnSpc>
                <a:spcPct val="90000"/>
              </a:lnSpc>
              <a:spcBef>
                <a:spcPts val="500"/>
              </a:spcBef>
              <a:spcAft>
                <a:spcPts val="0"/>
              </a:spcAft>
              <a:buSzPts val="1000"/>
              <a:buChar char="•"/>
              <a:defRPr sz="1000"/>
            </a:lvl7pPr>
            <a:lvl8pPr indent="-292100" lvl="7" marL="3657600" rtl="0" algn="ctr">
              <a:lnSpc>
                <a:spcPct val="90000"/>
              </a:lnSpc>
              <a:spcBef>
                <a:spcPts val="500"/>
              </a:spcBef>
              <a:spcAft>
                <a:spcPts val="0"/>
              </a:spcAft>
              <a:buSzPts val="1000"/>
              <a:buChar char="•"/>
              <a:defRPr sz="1000"/>
            </a:lvl8pPr>
            <a:lvl9pPr indent="-292100" lvl="8" marL="4114800" rtl="0" algn="ctr">
              <a:lnSpc>
                <a:spcPct val="90000"/>
              </a:lnSpc>
              <a:spcBef>
                <a:spcPts val="500"/>
              </a:spcBef>
              <a:spcAft>
                <a:spcPts val="0"/>
              </a:spcAft>
              <a:buSzPts val="1000"/>
              <a:buChar char="•"/>
              <a:defRPr sz="1000"/>
            </a:lvl9pPr>
          </a:lstStyle>
          <a:p/>
        </p:txBody>
      </p:sp>
      <p:sp>
        <p:nvSpPr>
          <p:cNvPr id="154" name="Google Shape;154;p27"/>
          <p:cNvSpPr/>
          <p:nvPr>
            <p:ph idx="4" type="pic"/>
          </p:nvPr>
        </p:nvSpPr>
        <p:spPr>
          <a:xfrm>
            <a:off x="1033800" y="1657900"/>
            <a:ext cx="1569900" cy="1569900"/>
          </a:xfrm>
          <a:prstGeom prst="roundRect">
            <a:avLst>
              <a:gd fmla="val 4429" name="adj"/>
            </a:avLst>
          </a:prstGeom>
          <a:noFill/>
          <a:ln>
            <a:noFill/>
          </a:ln>
        </p:spPr>
      </p:sp>
      <p:sp>
        <p:nvSpPr>
          <p:cNvPr id="155" name="Google Shape;155;p27"/>
          <p:cNvSpPr/>
          <p:nvPr>
            <p:ph idx="5" type="pic"/>
          </p:nvPr>
        </p:nvSpPr>
        <p:spPr>
          <a:xfrm>
            <a:off x="3787050" y="1657900"/>
            <a:ext cx="1569900" cy="1569900"/>
          </a:xfrm>
          <a:prstGeom prst="roundRect">
            <a:avLst>
              <a:gd fmla="val 4429" name="adj"/>
            </a:avLst>
          </a:prstGeom>
          <a:noFill/>
          <a:ln>
            <a:noFill/>
          </a:ln>
        </p:spPr>
      </p:sp>
      <p:sp>
        <p:nvSpPr>
          <p:cNvPr id="156" name="Google Shape;156;p27"/>
          <p:cNvSpPr/>
          <p:nvPr>
            <p:ph idx="6" type="pic"/>
          </p:nvPr>
        </p:nvSpPr>
        <p:spPr>
          <a:xfrm>
            <a:off x="6540300" y="1657900"/>
            <a:ext cx="1569900" cy="1569900"/>
          </a:xfrm>
          <a:prstGeom prst="roundRect">
            <a:avLst>
              <a:gd fmla="val 4429" name="adj"/>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p:cSld name="Blank_White_2">
    <p:bg>
      <p:bgPr>
        <a:solidFill>
          <a:schemeClr val="lt2"/>
        </a:solidFill>
      </p:bgPr>
    </p:bg>
    <p:spTree>
      <p:nvGrpSpPr>
        <p:cNvPr id="157" name="Shape 157"/>
        <p:cNvGrpSpPr/>
        <p:nvPr/>
      </p:nvGrpSpPr>
      <p:grpSpPr>
        <a:xfrm>
          <a:off x="0" y="0"/>
          <a:ext cx="0" cy="0"/>
          <a:chOff x="0" y="0"/>
          <a:chExt cx="0" cy="0"/>
        </a:xfrm>
      </p:grpSpPr>
      <p:pic>
        <p:nvPicPr>
          <p:cNvPr id="158" name="Google Shape;158;p2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59" name="Google Shape;159;p28"/>
          <p:cNvPicPr preferRelativeResize="0"/>
          <p:nvPr/>
        </p:nvPicPr>
        <p:blipFill rotWithShape="1">
          <a:blip r:embed="rId3">
            <a:alphaModFix/>
          </a:blip>
          <a:srcRect b="-94132" l="35245" r="35251" t="-66623"/>
          <a:stretch/>
        </p:blipFill>
        <p:spPr>
          <a:xfrm rot="10800000">
            <a:off x="3611122" y="-3100"/>
            <a:ext cx="1129500" cy="3051600"/>
          </a:xfrm>
          <a:prstGeom prst="round2SameRect">
            <a:avLst>
              <a:gd fmla="val 7260" name="adj1"/>
              <a:gd fmla="val 0" name="adj2"/>
            </a:avLst>
          </a:prstGeom>
          <a:noFill/>
          <a:ln>
            <a:noFill/>
          </a:ln>
        </p:spPr>
      </p:pic>
      <p:sp>
        <p:nvSpPr>
          <p:cNvPr id="160" name="Google Shape;160;p28"/>
          <p:cNvSpPr/>
          <p:nvPr/>
        </p:nvSpPr>
        <p:spPr>
          <a:xfrm>
            <a:off x="4044450" y="535525"/>
            <a:ext cx="5139600" cy="3748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1" name="Google Shape;161;p28"/>
          <p:cNvPicPr preferRelativeResize="0"/>
          <p:nvPr/>
        </p:nvPicPr>
        <p:blipFill rotWithShape="1">
          <a:blip r:embed="rId4">
            <a:alphaModFix/>
          </a:blip>
          <a:srcRect b="0" l="0" r="13830" t="0"/>
          <a:stretch/>
        </p:blipFill>
        <p:spPr>
          <a:xfrm>
            <a:off x="1722375" y="2152100"/>
            <a:ext cx="1335000" cy="1338300"/>
          </a:xfrm>
          <a:prstGeom prst="ellipse">
            <a:avLst/>
          </a:prstGeom>
          <a:noFill/>
          <a:ln>
            <a:noFill/>
          </a:ln>
        </p:spPr>
      </p:pic>
      <p:pic>
        <p:nvPicPr>
          <p:cNvPr id="162" name="Google Shape;162;p28"/>
          <p:cNvPicPr preferRelativeResize="0"/>
          <p:nvPr/>
        </p:nvPicPr>
        <p:blipFill rotWithShape="1">
          <a:blip r:embed="rId5">
            <a:alphaModFix/>
          </a:blip>
          <a:srcRect b="0" l="0" r="0" t="0"/>
          <a:stretch/>
        </p:blipFill>
        <p:spPr>
          <a:xfrm>
            <a:off x="547925" y="2797499"/>
            <a:ext cx="805800" cy="802500"/>
          </a:xfrm>
          <a:prstGeom prst="ellipse">
            <a:avLst/>
          </a:prstGeom>
          <a:noFill/>
          <a:ln>
            <a:noFill/>
          </a:ln>
        </p:spPr>
      </p:pic>
      <p:pic>
        <p:nvPicPr>
          <p:cNvPr id="163" name="Google Shape;163;p28"/>
          <p:cNvPicPr preferRelativeResize="0"/>
          <p:nvPr/>
        </p:nvPicPr>
        <p:blipFill rotWithShape="1">
          <a:blip r:embed="rId6">
            <a:alphaModFix/>
          </a:blip>
          <a:srcRect b="0" l="0" r="0" t="0"/>
          <a:stretch/>
        </p:blipFill>
        <p:spPr>
          <a:xfrm>
            <a:off x="1789975" y="3987725"/>
            <a:ext cx="601800" cy="598500"/>
          </a:xfrm>
          <a:prstGeom prst="ellipse">
            <a:avLst/>
          </a:prstGeom>
          <a:noFill/>
          <a:ln>
            <a:noFill/>
          </a:ln>
        </p:spPr>
      </p:pic>
      <p:pic>
        <p:nvPicPr>
          <p:cNvPr id="164" name="Google Shape;164;p28"/>
          <p:cNvPicPr preferRelativeResize="0"/>
          <p:nvPr/>
        </p:nvPicPr>
        <p:blipFill rotWithShape="1">
          <a:blip r:embed="rId4">
            <a:alphaModFix/>
          </a:blip>
          <a:srcRect b="0" l="0" r="13830" t="0"/>
          <a:stretch/>
        </p:blipFill>
        <p:spPr>
          <a:xfrm>
            <a:off x="-970125" y="3860975"/>
            <a:ext cx="2606400" cy="2613000"/>
          </a:xfrm>
          <a:prstGeom prst="ellipse">
            <a:avLst/>
          </a:prstGeom>
          <a:noFill/>
          <a:ln>
            <a:noFill/>
          </a:ln>
        </p:spPr>
      </p:pic>
      <p:pic>
        <p:nvPicPr>
          <p:cNvPr id="165" name="Google Shape;165;p28"/>
          <p:cNvPicPr preferRelativeResize="0"/>
          <p:nvPr/>
        </p:nvPicPr>
        <p:blipFill rotWithShape="1">
          <a:blip r:embed="rId7">
            <a:alphaModFix/>
          </a:blip>
          <a:srcRect b="12291" l="12151" r="29566" t="10838"/>
          <a:stretch/>
        </p:blipFill>
        <p:spPr>
          <a:xfrm>
            <a:off x="3171525" y="356175"/>
            <a:ext cx="5972475" cy="4431151"/>
          </a:xfrm>
          <a:prstGeom prst="rect">
            <a:avLst/>
          </a:prstGeom>
          <a:noFill/>
          <a:ln>
            <a:noFill/>
          </a:ln>
        </p:spPr>
      </p:pic>
      <p:sp>
        <p:nvSpPr>
          <p:cNvPr id="166" name="Google Shape;166;p28"/>
          <p:cNvSpPr txBox="1"/>
          <p:nvPr/>
        </p:nvSpPr>
        <p:spPr>
          <a:xfrm>
            <a:off x="7458116"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sp>
        <p:nvSpPr>
          <p:cNvPr id="167" name="Google Shape;167;p28"/>
          <p:cNvSpPr txBox="1"/>
          <p:nvPr>
            <p:ph type="title"/>
          </p:nvPr>
        </p:nvSpPr>
        <p:spPr>
          <a:xfrm>
            <a:off x="371900" y="860425"/>
            <a:ext cx="2873100" cy="3164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0"/>
              </a:spcBef>
              <a:spcAft>
                <a:spcPts val="0"/>
              </a:spcAft>
              <a:buSzPts val="3200"/>
              <a:buFont typeface="Montserrat ExtraBold"/>
              <a:buNone/>
              <a:defRPr b="1" sz="3200">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TITLE_AND_BODY 2">
    <p:bg>
      <p:bgPr>
        <a:solidFill>
          <a:schemeClr val="lt2"/>
        </a:solidFill>
      </p:bgPr>
    </p:bg>
    <p:spTree>
      <p:nvGrpSpPr>
        <p:cNvPr id="168"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0" name="Google Shape;170;p29"/>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sp>
        <p:nvSpPr>
          <p:cNvPr id="171" name="Google Shape;171;p29"/>
          <p:cNvSpPr txBox="1"/>
          <p:nvPr>
            <p:ph type="title"/>
          </p:nvPr>
        </p:nvSpPr>
        <p:spPr>
          <a:xfrm>
            <a:off x="1042725" y="2220525"/>
            <a:ext cx="7058700" cy="7608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0"/>
              </a:spcBef>
              <a:spcAft>
                <a:spcPts val="0"/>
              </a:spcAft>
              <a:buSzPts val="3200"/>
              <a:buFont typeface="Montserrat"/>
              <a:buNone/>
              <a:defRPr b="1" sz="3200">
                <a:latin typeface="Montserrat"/>
                <a:ea typeface="Montserrat"/>
                <a:cs typeface="Montserrat"/>
                <a:sym typeface="Montserrat"/>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pic>
        <p:nvPicPr>
          <p:cNvPr id="172" name="Google Shape;172;p29"/>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2">
  <p:cSld name="TITLE_AND_BODY_2">
    <p:bg>
      <p:bgPr>
        <a:solidFill>
          <a:schemeClr val="lt2"/>
        </a:solidFill>
      </p:bgPr>
    </p:bg>
    <p:spTree>
      <p:nvGrpSpPr>
        <p:cNvPr id="173" name="Shape 173"/>
        <p:cNvGrpSpPr/>
        <p:nvPr/>
      </p:nvGrpSpPr>
      <p:grpSpPr>
        <a:xfrm>
          <a:off x="0" y="0"/>
          <a:ext cx="0" cy="0"/>
          <a:chOff x="0" y="0"/>
          <a:chExt cx="0" cy="0"/>
        </a:xfrm>
      </p:grpSpPr>
      <p:pic>
        <p:nvPicPr>
          <p:cNvPr id="174" name="Google Shape;174;p3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5" name="Google Shape;175;p30"/>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sp>
        <p:nvSpPr>
          <p:cNvPr id="176" name="Google Shape;176;p30"/>
          <p:cNvSpPr txBox="1"/>
          <p:nvPr>
            <p:ph type="title"/>
          </p:nvPr>
        </p:nvSpPr>
        <p:spPr>
          <a:xfrm>
            <a:off x="2275075" y="1330925"/>
            <a:ext cx="6358500" cy="1935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3200"/>
              <a:buFont typeface="Montserrat"/>
              <a:buNone/>
              <a:defRPr b="1" sz="3200">
                <a:latin typeface="Montserrat"/>
                <a:ea typeface="Montserrat"/>
                <a:cs typeface="Montserrat"/>
                <a:sym typeface="Montserrat"/>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pic>
        <p:nvPicPr>
          <p:cNvPr id="177" name="Google Shape;177;p30"/>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White">
    <p:bg>
      <p:bgPr>
        <a:solidFill>
          <a:schemeClr val="lt2"/>
        </a:solidFill>
      </p:bgPr>
    </p:bg>
    <p:spTree>
      <p:nvGrpSpPr>
        <p:cNvPr id="178" name="Shape 178"/>
        <p:cNvGrpSpPr/>
        <p:nvPr/>
      </p:nvGrpSpPr>
      <p:grpSpPr>
        <a:xfrm>
          <a:off x="0" y="0"/>
          <a:ext cx="0" cy="0"/>
          <a:chOff x="0" y="0"/>
          <a:chExt cx="0" cy="0"/>
        </a:xfrm>
      </p:grpSpPr>
      <p:sp>
        <p:nvSpPr>
          <p:cNvPr id="179" name="Google Shape;179;p31"/>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180" name="Google Shape;180;p31"/>
          <p:cNvPicPr preferRelativeResize="0"/>
          <p:nvPr/>
        </p:nvPicPr>
        <p:blipFill rotWithShape="1">
          <a:blip r:embed="rId2">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ark">
  <p:cSld name="Blank_Black_2_1">
    <p:bg>
      <p:bgPr>
        <a:solidFill>
          <a:schemeClr val="lt2"/>
        </a:solidFill>
      </p:bgPr>
    </p:bg>
    <p:spTree>
      <p:nvGrpSpPr>
        <p:cNvPr id="181" name="Shape 181"/>
        <p:cNvGrpSpPr/>
        <p:nvPr/>
      </p:nvGrpSpPr>
      <p:grpSpPr>
        <a:xfrm>
          <a:off x="0" y="0"/>
          <a:ext cx="0" cy="0"/>
          <a:chOff x="0" y="0"/>
          <a:chExt cx="0" cy="0"/>
        </a:xfrm>
      </p:grpSpPr>
      <p:pic>
        <p:nvPicPr>
          <p:cNvPr id="182" name="Google Shape;182;p3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3" name="Google Shape;183;p32"/>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184" name="Google Shape;184;p32"/>
          <p:cNvPicPr preferRelativeResize="0"/>
          <p:nvPr/>
        </p:nvPicPr>
        <p:blipFill rotWithShape="1">
          <a:blip r:embed="rId3">
            <a:alphaModFix/>
          </a:blip>
          <a:srcRect b="0" l="0" r="0" t="0"/>
          <a:stretch/>
        </p:blipFill>
        <p:spPr>
          <a:xfrm>
            <a:off x="8101275" y="4859793"/>
            <a:ext cx="918751" cy="195800"/>
          </a:xfrm>
          <a:prstGeom prst="rect">
            <a:avLst/>
          </a:prstGeom>
          <a:noFill/>
          <a:ln>
            <a:noFill/>
          </a:ln>
        </p:spPr>
      </p:pic>
      <p:sp>
        <p:nvSpPr>
          <p:cNvPr id="185" name="Google Shape;185;p32"/>
          <p:cNvSpPr txBox="1"/>
          <p:nvPr>
            <p:ph type="title"/>
          </p:nvPr>
        </p:nvSpPr>
        <p:spPr>
          <a:xfrm>
            <a:off x="440082" y="1961515"/>
            <a:ext cx="6603900" cy="7608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5600"/>
              <a:buFont typeface="Montserrat ExtraBold"/>
              <a:buNone/>
              <a:defRPr b="1" sz="56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9pPr>
          </a:lstStyle>
          <a:p/>
        </p:txBody>
      </p:sp>
      <p:sp>
        <p:nvSpPr>
          <p:cNvPr id="186" name="Google Shape;186;p32"/>
          <p:cNvSpPr txBox="1"/>
          <p:nvPr>
            <p:ph idx="1" type="subTitle"/>
          </p:nvPr>
        </p:nvSpPr>
        <p:spPr>
          <a:xfrm>
            <a:off x="491123" y="2762089"/>
            <a:ext cx="4656900" cy="3912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1pPr>
            <a:lvl2pPr lvl="1" rtl="0" algn="l">
              <a:lnSpc>
                <a:spcPct val="90000"/>
              </a:lnSpc>
              <a:spcBef>
                <a:spcPts val="500"/>
              </a:spcBef>
              <a:spcAft>
                <a:spcPts val="0"/>
              </a:spcAft>
              <a:buClr>
                <a:schemeClr val="lt1"/>
              </a:buClr>
              <a:buSzPts val="1600"/>
              <a:buNone/>
              <a:defRPr>
                <a:solidFill>
                  <a:schemeClr val="lt1"/>
                </a:solidFill>
              </a:defRPr>
            </a:lvl2pPr>
            <a:lvl3pPr lvl="2" rtl="0" algn="l">
              <a:lnSpc>
                <a:spcPct val="90000"/>
              </a:lnSpc>
              <a:spcBef>
                <a:spcPts val="500"/>
              </a:spcBef>
              <a:spcAft>
                <a:spcPts val="0"/>
              </a:spcAft>
              <a:buClr>
                <a:schemeClr val="lt1"/>
              </a:buClr>
              <a:buSzPts val="1400"/>
              <a:buNone/>
              <a:defRPr>
                <a:solidFill>
                  <a:schemeClr val="lt1"/>
                </a:solidFill>
              </a:defRPr>
            </a:lvl3pPr>
            <a:lvl4pPr lvl="3" rtl="0" algn="l">
              <a:lnSpc>
                <a:spcPct val="90000"/>
              </a:lnSpc>
              <a:spcBef>
                <a:spcPts val="500"/>
              </a:spcBef>
              <a:spcAft>
                <a:spcPts val="0"/>
              </a:spcAft>
              <a:buClr>
                <a:schemeClr val="lt1"/>
              </a:buClr>
              <a:buSzPts val="1200"/>
              <a:buNone/>
              <a:defRPr>
                <a:solidFill>
                  <a:schemeClr val="lt1"/>
                </a:solidFill>
              </a:defRPr>
            </a:lvl4pPr>
            <a:lvl5pPr lvl="4" rtl="0" algn="l">
              <a:lnSpc>
                <a:spcPct val="90000"/>
              </a:lnSpc>
              <a:spcBef>
                <a:spcPts val="500"/>
              </a:spcBef>
              <a:spcAft>
                <a:spcPts val="0"/>
              </a:spcAft>
              <a:buClr>
                <a:schemeClr val="lt1"/>
              </a:buClr>
              <a:buSzPts val="1200"/>
              <a:buNone/>
              <a:defRPr>
                <a:solidFill>
                  <a:schemeClr val="lt1"/>
                </a:solidFill>
              </a:defRPr>
            </a:lvl5pPr>
            <a:lvl6pPr lvl="5" rtl="0" algn="l">
              <a:lnSpc>
                <a:spcPct val="90000"/>
              </a:lnSpc>
              <a:spcBef>
                <a:spcPts val="500"/>
              </a:spcBef>
              <a:spcAft>
                <a:spcPts val="0"/>
              </a:spcAft>
              <a:buClr>
                <a:schemeClr val="lt1"/>
              </a:buClr>
              <a:buSzPts val="1800"/>
              <a:buNone/>
              <a:defRPr>
                <a:solidFill>
                  <a:schemeClr val="lt1"/>
                </a:solidFill>
              </a:defRPr>
            </a:lvl6pPr>
            <a:lvl7pPr lvl="6" rtl="0" algn="l">
              <a:lnSpc>
                <a:spcPct val="90000"/>
              </a:lnSpc>
              <a:spcBef>
                <a:spcPts val="500"/>
              </a:spcBef>
              <a:spcAft>
                <a:spcPts val="0"/>
              </a:spcAft>
              <a:buClr>
                <a:schemeClr val="lt1"/>
              </a:buClr>
              <a:buSzPts val="1800"/>
              <a:buNone/>
              <a:defRPr>
                <a:solidFill>
                  <a:schemeClr val="lt1"/>
                </a:solidFill>
              </a:defRPr>
            </a:lvl7pPr>
            <a:lvl8pPr lvl="7" rtl="0" algn="l">
              <a:lnSpc>
                <a:spcPct val="90000"/>
              </a:lnSpc>
              <a:spcBef>
                <a:spcPts val="500"/>
              </a:spcBef>
              <a:spcAft>
                <a:spcPts val="0"/>
              </a:spcAft>
              <a:buClr>
                <a:schemeClr val="lt1"/>
              </a:buClr>
              <a:buSzPts val="1800"/>
              <a:buNone/>
              <a:defRPr>
                <a:solidFill>
                  <a:schemeClr val="lt1"/>
                </a:solidFill>
              </a:defRPr>
            </a:lvl8pPr>
            <a:lvl9pPr lvl="8" rtl="0" algn="l">
              <a:lnSpc>
                <a:spcPct val="90000"/>
              </a:lnSpc>
              <a:spcBef>
                <a:spcPts val="500"/>
              </a:spcBef>
              <a:spcAft>
                <a:spcPts val="0"/>
              </a:spcAft>
              <a:buClr>
                <a:schemeClr val="lt1"/>
              </a:buClr>
              <a:buSzPts val="1800"/>
              <a:buNone/>
              <a:defRPr>
                <a:solidFill>
                  <a:schemeClr val="lt1"/>
                </a:solidFill>
              </a:defRPr>
            </a:lvl9pPr>
          </a:lstStyle>
          <a:p/>
        </p:txBody>
      </p:sp>
      <p:sp>
        <p:nvSpPr>
          <p:cNvPr id="187" name="Google Shape;187;p32"/>
          <p:cNvSpPr/>
          <p:nvPr/>
        </p:nvSpPr>
        <p:spPr>
          <a:xfrm>
            <a:off x="541075" y="3523425"/>
            <a:ext cx="1066800" cy="1066800"/>
          </a:xfrm>
          <a:prstGeom prst="ellipse">
            <a:avLst/>
          </a:prstGeom>
          <a:solidFill>
            <a:srgbClr val="B1B5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2"/>
          <p:cNvSpPr txBox="1"/>
          <p:nvPr/>
        </p:nvSpPr>
        <p:spPr>
          <a:xfrm>
            <a:off x="797376" y="3733575"/>
            <a:ext cx="641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Insert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photo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here</a:t>
            </a:r>
            <a:endParaRPr b="0" i="0" sz="1000" u="none" cap="none" strike="noStrike">
              <a:solidFill>
                <a:srgbClr val="393B6B"/>
              </a:solidFill>
              <a:latin typeface="Montserrat"/>
              <a:ea typeface="Montserrat"/>
              <a:cs typeface="Montserrat"/>
              <a:sym typeface="Montserrat"/>
            </a:endParaRPr>
          </a:p>
        </p:txBody>
      </p:sp>
      <p:pic>
        <p:nvPicPr>
          <p:cNvPr id="189" name="Google Shape;189;p32"/>
          <p:cNvPicPr preferRelativeResize="0"/>
          <p:nvPr/>
        </p:nvPicPr>
        <p:blipFill rotWithShape="1">
          <a:blip r:embed="rId4">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2-dark">
  <p:cSld name="Blank_Black_1">
    <p:bg>
      <p:bgPr>
        <a:solidFill>
          <a:schemeClr val="dk1"/>
        </a:solidFill>
      </p:bgPr>
    </p:bg>
    <p:spTree>
      <p:nvGrpSpPr>
        <p:cNvPr id="190" name="Shape 190"/>
        <p:cNvGrpSpPr/>
        <p:nvPr/>
      </p:nvGrpSpPr>
      <p:grpSpPr>
        <a:xfrm>
          <a:off x="0" y="0"/>
          <a:ext cx="0" cy="0"/>
          <a:chOff x="0" y="0"/>
          <a:chExt cx="0" cy="0"/>
        </a:xfrm>
      </p:grpSpPr>
      <p:pic>
        <p:nvPicPr>
          <p:cNvPr id="191" name="Google Shape;191;p33"/>
          <p:cNvPicPr preferRelativeResize="0"/>
          <p:nvPr/>
        </p:nvPicPr>
        <p:blipFill rotWithShape="1">
          <a:blip r:embed="rId2">
            <a:alphaModFix/>
          </a:blip>
          <a:srcRect b="0" l="0" r="0" t="0"/>
          <a:stretch/>
        </p:blipFill>
        <p:spPr>
          <a:xfrm>
            <a:off x="0" y="0"/>
            <a:ext cx="9143990" cy="5143500"/>
          </a:xfrm>
          <a:prstGeom prst="rect">
            <a:avLst/>
          </a:prstGeom>
          <a:noFill/>
          <a:ln>
            <a:noFill/>
          </a:ln>
        </p:spPr>
      </p:pic>
      <p:sp>
        <p:nvSpPr>
          <p:cNvPr id="192" name="Google Shape;192;p33"/>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sp>
        <p:nvSpPr>
          <p:cNvPr id="193" name="Google Shape;193;p33"/>
          <p:cNvSpPr txBox="1"/>
          <p:nvPr>
            <p:ph type="title"/>
          </p:nvPr>
        </p:nvSpPr>
        <p:spPr>
          <a:xfrm>
            <a:off x="568750" y="1589625"/>
            <a:ext cx="7663800" cy="994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2"/>
              </a:buClr>
              <a:buSzPts val="3400"/>
              <a:buFont typeface="Montserrat ExtraBold"/>
              <a:buNone/>
              <a:defRPr b="1" sz="3400">
                <a:solidFill>
                  <a:schemeClr val="lt2"/>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sp>
        <p:nvSpPr>
          <p:cNvPr id="194" name="Google Shape;194;p33"/>
          <p:cNvSpPr/>
          <p:nvPr/>
        </p:nvSpPr>
        <p:spPr>
          <a:xfrm>
            <a:off x="656275" y="2699461"/>
            <a:ext cx="7831500" cy="52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5" name="Google Shape;195;p33"/>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dark">
  <p:cSld name="Content_2_Columns_Pink_1">
    <p:bg>
      <p:bgPr>
        <a:solidFill>
          <a:schemeClr val="dk1"/>
        </a:solidFill>
      </p:bgPr>
    </p:bg>
    <p:spTree>
      <p:nvGrpSpPr>
        <p:cNvPr id="196" name="Shape 196"/>
        <p:cNvGrpSpPr/>
        <p:nvPr/>
      </p:nvGrpSpPr>
      <p:grpSpPr>
        <a:xfrm>
          <a:off x="0" y="0"/>
          <a:ext cx="0" cy="0"/>
          <a:chOff x="0" y="0"/>
          <a:chExt cx="0" cy="0"/>
        </a:xfrm>
      </p:grpSpPr>
      <p:pic>
        <p:nvPicPr>
          <p:cNvPr id="197" name="Google Shape;197;p3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98" name="Google Shape;198;p34"/>
          <p:cNvPicPr preferRelativeResize="0"/>
          <p:nvPr/>
        </p:nvPicPr>
        <p:blipFill rotWithShape="1">
          <a:blip r:embed="rId3">
            <a:alphaModFix/>
          </a:blip>
          <a:srcRect b="34981" l="0" r="0" t="34981"/>
          <a:stretch/>
        </p:blipFill>
        <p:spPr>
          <a:xfrm>
            <a:off x="0" y="0"/>
            <a:ext cx="9144003" cy="839525"/>
          </a:xfrm>
          <a:prstGeom prst="rect">
            <a:avLst/>
          </a:prstGeom>
          <a:noFill/>
          <a:ln>
            <a:noFill/>
          </a:ln>
        </p:spPr>
      </p:pic>
      <p:sp>
        <p:nvSpPr>
          <p:cNvPr id="199" name="Google Shape;199;p34"/>
          <p:cNvSpPr txBox="1"/>
          <p:nvPr>
            <p:ph idx="1" type="body"/>
          </p:nvPr>
        </p:nvSpPr>
        <p:spPr>
          <a:xfrm>
            <a:off x="5040924" y="1342530"/>
            <a:ext cx="2953500" cy="3291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sz="1800">
                <a:solidFill>
                  <a:schemeClr val="lt1"/>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lt1"/>
              </a:buClr>
              <a:buSzPts val="1600"/>
              <a:buChar char="◦"/>
              <a:defRPr sz="1600">
                <a:solidFill>
                  <a:schemeClr val="lt1"/>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lt1"/>
              </a:buClr>
              <a:buSzPts val="1400"/>
              <a:buChar char="▪"/>
              <a:defRPr sz="1400">
                <a:solidFill>
                  <a:schemeClr val="lt1"/>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
        <p:nvSpPr>
          <p:cNvPr id="200" name="Google Shape;200;p34"/>
          <p:cNvSpPr txBox="1"/>
          <p:nvPr>
            <p:ph idx="2" type="body"/>
          </p:nvPr>
        </p:nvSpPr>
        <p:spPr>
          <a:xfrm>
            <a:off x="1209294" y="1342530"/>
            <a:ext cx="2953500" cy="3291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sz="1800">
                <a:solidFill>
                  <a:schemeClr val="lt1"/>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lt1"/>
              </a:buClr>
              <a:buSzPts val="1600"/>
              <a:buChar char="◦"/>
              <a:defRPr sz="1600">
                <a:solidFill>
                  <a:schemeClr val="lt1"/>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lt1"/>
              </a:buClr>
              <a:buSzPts val="1400"/>
              <a:buChar char="▪"/>
              <a:defRPr sz="1400">
                <a:solidFill>
                  <a:schemeClr val="lt1"/>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
        <p:nvSpPr>
          <p:cNvPr id="201" name="Google Shape;201;p34"/>
          <p:cNvSpPr txBox="1"/>
          <p:nvPr>
            <p:ph type="title"/>
          </p:nvPr>
        </p:nvSpPr>
        <p:spPr>
          <a:xfrm>
            <a:off x="226717" y="160592"/>
            <a:ext cx="7886700" cy="523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2500"/>
              <a:buFont typeface="Montserrat ExtraBold"/>
              <a:buNone/>
              <a:defRPr b="1" sz="25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2" name="Google Shape;202;p34"/>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203" name="Google Shape;203;p34"/>
          <p:cNvPicPr preferRelativeResize="0"/>
          <p:nvPr/>
        </p:nvPicPr>
        <p:blipFill rotWithShape="1">
          <a:blip r:embed="rId4">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2-dark">
  <p:cSld name="1_Side_Callout_Pink_1">
    <p:bg>
      <p:bgPr>
        <a:solidFill>
          <a:schemeClr val="dk1"/>
        </a:solidFill>
      </p:bgPr>
    </p:bg>
    <p:spTree>
      <p:nvGrpSpPr>
        <p:cNvPr id="204" name="Shape 204"/>
        <p:cNvGrpSpPr/>
        <p:nvPr/>
      </p:nvGrpSpPr>
      <p:grpSpPr>
        <a:xfrm>
          <a:off x="0" y="0"/>
          <a:ext cx="0" cy="0"/>
          <a:chOff x="0" y="0"/>
          <a:chExt cx="0" cy="0"/>
        </a:xfrm>
      </p:grpSpPr>
      <p:pic>
        <p:nvPicPr>
          <p:cNvPr id="205" name="Google Shape;205;p35"/>
          <p:cNvPicPr preferRelativeResize="0"/>
          <p:nvPr/>
        </p:nvPicPr>
        <p:blipFill rotWithShape="1">
          <a:blip r:embed="rId2">
            <a:alphaModFix/>
          </a:blip>
          <a:srcRect b="0" l="0" r="0" t="0"/>
          <a:stretch/>
        </p:blipFill>
        <p:spPr>
          <a:xfrm>
            <a:off x="8" y="0"/>
            <a:ext cx="3471633" cy="5143499"/>
          </a:xfrm>
          <a:prstGeom prst="rect">
            <a:avLst/>
          </a:prstGeom>
          <a:noFill/>
          <a:ln>
            <a:noFill/>
          </a:ln>
        </p:spPr>
      </p:pic>
      <p:sp>
        <p:nvSpPr>
          <p:cNvPr id="206" name="Google Shape;206;p35"/>
          <p:cNvSpPr txBox="1"/>
          <p:nvPr>
            <p:ph type="title"/>
          </p:nvPr>
        </p:nvSpPr>
        <p:spPr>
          <a:xfrm>
            <a:off x="457200" y="2323627"/>
            <a:ext cx="2181300" cy="523200"/>
          </a:xfrm>
          <a:prstGeom prst="rect">
            <a:avLst/>
          </a:prstGeom>
          <a:noFill/>
          <a:ln>
            <a:noFill/>
          </a:ln>
        </p:spPr>
        <p:txBody>
          <a:bodyPr anchorCtr="0" anchor="b" bIns="45700" lIns="45700" spcFirstLastPara="1" rIns="45700" wrap="square" tIns="45700">
            <a:noAutofit/>
          </a:bodyPr>
          <a:lstStyle>
            <a:lvl1pPr lvl="0" rtl="0" algn="r">
              <a:lnSpc>
                <a:spcPct val="90000"/>
              </a:lnSpc>
              <a:spcBef>
                <a:spcPts val="0"/>
              </a:spcBef>
              <a:spcAft>
                <a:spcPts val="0"/>
              </a:spcAft>
              <a:buClr>
                <a:schemeClr val="lt1"/>
              </a:buClr>
              <a:buSzPts val="2800"/>
              <a:buFont typeface="Montserrat ExtraBold"/>
              <a:buNone/>
              <a:defRPr b="1" sz="28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7" name="Google Shape;207;p35"/>
          <p:cNvSpPr txBox="1"/>
          <p:nvPr>
            <p:ph idx="1" type="body"/>
          </p:nvPr>
        </p:nvSpPr>
        <p:spPr>
          <a:xfrm>
            <a:off x="3644630" y="1115861"/>
            <a:ext cx="5161500" cy="2911800"/>
          </a:xfrm>
          <a:prstGeom prst="rect">
            <a:avLst/>
          </a:prstGeom>
          <a:noFill/>
          <a:ln>
            <a:noFill/>
          </a:ln>
        </p:spPr>
        <p:txBody>
          <a:bodyPr anchorCtr="0" anchor="ctr"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solidFill>
                  <a:schemeClr val="lt1"/>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lt1"/>
              </a:buClr>
              <a:buSzPts val="1600"/>
              <a:buChar char="◦"/>
              <a:defRPr sz="1600">
                <a:solidFill>
                  <a:schemeClr val="lt1"/>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lt1"/>
              </a:buClr>
              <a:buSzPts val="1400"/>
              <a:buChar char="▪"/>
              <a:defRPr sz="1400">
                <a:solidFill>
                  <a:schemeClr val="lt1"/>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
        <p:nvSpPr>
          <p:cNvPr id="208" name="Google Shape;208;p35"/>
          <p:cNvSpPr txBox="1"/>
          <p:nvPr>
            <p:ph idx="2" type="subTitle"/>
          </p:nvPr>
        </p:nvSpPr>
        <p:spPr>
          <a:xfrm>
            <a:off x="561975" y="2914650"/>
            <a:ext cx="2076300" cy="1695600"/>
          </a:xfrm>
          <a:prstGeom prst="rect">
            <a:avLst/>
          </a:prstGeom>
          <a:noFill/>
          <a:ln>
            <a:noFill/>
          </a:ln>
        </p:spPr>
        <p:txBody>
          <a:bodyPr anchorCtr="0" anchor="t" bIns="45700" lIns="91425" spcFirstLastPara="1" rIns="91425" wrap="square" tIns="45700">
            <a:normAutofit/>
          </a:bodyPr>
          <a:lstStyle>
            <a:lvl1pPr lvl="0" rtl="0" algn="r">
              <a:lnSpc>
                <a:spcPct val="90000"/>
              </a:lnSpc>
              <a:spcBef>
                <a:spcPts val="1000"/>
              </a:spcBef>
              <a:spcAft>
                <a:spcPts val="0"/>
              </a:spcAft>
              <a:buClr>
                <a:schemeClr val="lt1"/>
              </a:buClr>
              <a:buSzPts val="1300"/>
              <a:buFont typeface="Montserrat SemiBold"/>
              <a:buNone/>
              <a:defRPr sz="1300">
                <a:solidFill>
                  <a:schemeClr val="lt1"/>
                </a:solidFill>
                <a:latin typeface="Montserrat SemiBold"/>
                <a:ea typeface="Montserrat SemiBold"/>
                <a:cs typeface="Montserrat SemiBold"/>
                <a:sym typeface="Montserrat SemiBold"/>
              </a:defRPr>
            </a:lvl1pPr>
            <a:lvl2pPr lvl="1" rtl="0" algn="l">
              <a:lnSpc>
                <a:spcPct val="90000"/>
              </a:lnSpc>
              <a:spcBef>
                <a:spcPts val="500"/>
              </a:spcBef>
              <a:spcAft>
                <a:spcPts val="0"/>
              </a:spcAft>
              <a:buSzPts val="1100"/>
              <a:buNone/>
              <a:defRPr sz="1100"/>
            </a:lvl2pPr>
            <a:lvl3pPr lvl="2" rtl="0" algn="l">
              <a:lnSpc>
                <a:spcPct val="90000"/>
              </a:lnSpc>
              <a:spcBef>
                <a:spcPts val="500"/>
              </a:spcBef>
              <a:spcAft>
                <a:spcPts val="0"/>
              </a:spcAft>
              <a:buSzPts val="900"/>
              <a:buNone/>
              <a:defRPr sz="900"/>
            </a:lvl3pPr>
            <a:lvl4pPr lvl="3" rtl="0" algn="l">
              <a:lnSpc>
                <a:spcPct val="90000"/>
              </a:lnSpc>
              <a:spcBef>
                <a:spcPts val="500"/>
              </a:spcBef>
              <a:spcAft>
                <a:spcPts val="0"/>
              </a:spcAft>
              <a:buSzPts val="700"/>
              <a:buNone/>
              <a:defRPr sz="700"/>
            </a:lvl4pPr>
            <a:lvl5pPr lvl="4" rtl="0" algn="l">
              <a:lnSpc>
                <a:spcPct val="90000"/>
              </a:lnSpc>
              <a:spcBef>
                <a:spcPts val="500"/>
              </a:spcBef>
              <a:spcAft>
                <a:spcPts val="0"/>
              </a:spcAft>
              <a:buSzPts val="700"/>
              <a:buNone/>
              <a:defRPr sz="700"/>
            </a:lvl5pPr>
            <a:lvl6pPr lvl="5" rtl="0" algn="l">
              <a:lnSpc>
                <a:spcPct val="90000"/>
              </a:lnSpc>
              <a:spcBef>
                <a:spcPts val="500"/>
              </a:spcBef>
              <a:spcAft>
                <a:spcPts val="0"/>
              </a:spcAft>
              <a:buSzPts val="1300"/>
              <a:buNone/>
              <a:defRPr sz="1300"/>
            </a:lvl6pPr>
            <a:lvl7pPr lvl="6" rtl="0" algn="l">
              <a:lnSpc>
                <a:spcPct val="90000"/>
              </a:lnSpc>
              <a:spcBef>
                <a:spcPts val="500"/>
              </a:spcBef>
              <a:spcAft>
                <a:spcPts val="0"/>
              </a:spcAft>
              <a:buSzPts val="1300"/>
              <a:buNone/>
              <a:defRPr sz="1300"/>
            </a:lvl7pPr>
            <a:lvl8pPr lvl="7" rtl="0" algn="l">
              <a:lnSpc>
                <a:spcPct val="90000"/>
              </a:lnSpc>
              <a:spcBef>
                <a:spcPts val="500"/>
              </a:spcBef>
              <a:spcAft>
                <a:spcPts val="0"/>
              </a:spcAft>
              <a:buSzPts val="1300"/>
              <a:buNone/>
              <a:defRPr sz="1300"/>
            </a:lvl8pPr>
            <a:lvl9pPr lvl="8" rtl="0" algn="l">
              <a:lnSpc>
                <a:spcPct val="90000"/>
              </a:lnSpc>
              <a:spcBef>
                <a:spcPts val="500"/>
              </a:spcBef>
              <a:spcAft>
                <a:spcPts val="0"/>
              </a:spcAft>
              <a:buSzPts val="1300"/>
              <a:buNone/>
              <a:defRPr sz="1300"/>
            </a:lvl9pPr>
          </a:lstStyle>
          <a:p/>
        </p:txBody>
      </p:sp>
      <p:sp>
        <p:nvSpPr>
          <p:cNvPr id="209" name="Google Shape;209;p35"/>
          <p:cNvSpPr txBox="1"/>
          <p:nvPr/>
        </p:nvSpPr>
        <p:spPr>
          <a:xfrm>
            <a:off x="3486234"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210" name="Google Shape;210;p35"/>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ure-dark">
  <p:cSld name="CUSTOM_1_1_1">
    <p:spTree>
      <p:nvGrpSpPr>
        <p:cNvPr id="211" name="Shape 211"/>
        <p:cNvGrpSpPr/>
        <p:nvPr/>
      </p:nvGrpSpPr>
      <p:grpSpPr>
        <a:xfrm>
          <a:off x="0" y="0"/>
          <a:ext cx="0" cy="0"/>
          <a:chOff x="0" y="0"/>
          <a:chExt cx="0" cy="0"/>
        </a:xfrm>
      </p:grpSpPr>
      <p:pic>
        <p:nvPicPr>
          <p:cNvPr id="212" name="Google Shape;212;p36"/>
          <p:cNvPicPr preferRelativeResize="0"/>
          <p:nvPr/>
        </p:nvPicPr>
        <p:blipFill rotWithShape="1">
          <a:blip r:embed="rId2">
            <a:alphaModFix/>
          </a:blip>
          <a:srcRect b="0" l="0" r="0" t="0"/>
          <a:stretch/>
        </p:blipFill>
        <p:spPr>
          <a:xfrm>
            <a:off x="0" y="0"/>
            <a:ext cx="9144000" cy="5143505"/>
          </a:xfrm>
          <a:prstGeom prst="rect">
            <a:avLst/>
          </a:prstGeom>
          <a:noFill/>
          <a:ln>
            <a:noFill/>
          </a:ln>
        </p:spPr>
      </p:pic>
      <p:pic>
        <p:nvPicPr>
          <p:cNvPr id="213" name="Google Shape;213;p3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14" name="Google Shape;214;p36"/>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215" name="Google Shape;215;p36"/>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216" name="Google Shape;216;p36"/>
          <p:cNvPicPr preferRelativeResize="0"/>
          <p:nvPr/>
        </p:nvPicPr>
        <p:blipFill rotWithShape="1">
          <a:blip r:embed="rId5">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3-dark">
  <p:cSld name="TITLE_AND_BODY_1_1_1">
    <p:bg>
      <p:bgPr>
        <a:solidFill>
          <a:schemeClr val="dk1"/>
        </a:solidFill>
      </p:bgPr>
    </p:bg>
    <p:spTree>
      <p:nvGrpSpPr>
        <p:cNvPr id="217" name="Shape 217"/>
        <p:cNvGrpSpPr/>
        <p:nvPr/>
      </p:nvGrpSpPr>
      <p:grpSpPr>
        <a:xfrm>
          <a:off x="0" y="0"/>
          <a:ext cx="0" cy="0"/>
          <a:chOff x="0" y="0"/>
          <a:chExt cx="0" cy="0"/>
        </a:xfrm>
      </p:grpSpPr>
      <p:pic>
        <p:nvPicPr>
          <p:cNvPr id="218" name="Google Shape;218;p37"/>
          <p:cNvPicPr preferRelativeResize="0"/>
          <p:nvPr/>
        </p:nvPicPr>
        <p:blipFill rotWithShape="1">
          <a:blip r:embed="rId2">
            <a:alphaModFix/>
          </a:blip>
          <a:srcRect b="0" l="0" r="0" t="0"/>
          <a:stretch/>
        </p:blipFill>
        <p:spPr>
          <a:xfrm>
            <a:off x="0" y="2394"/>
            <a:ext cx="9144000" cy="5138738"/>
          </a:xfrm>
          <a:prstGeom prst="rect">
            <a:avLst/>
          </a:prstGeom>
          <a:noFill/>
          <a:ln>
            <a:noFill/>
          </a:ln>
        </p:spPr>
      </p:pic>
      <p:pic>
        <p:nvPicPr>
          <p:cNvPr id="219" name="Google Shape;219;p37"/>
          <p:cNvPicPr preferRelativeResize="0"/>
          <p:nvPr/>
        </p:nvPicPr>
        <p:blipFill rotWithShape="1">
          <a:blip r:embed="rId3">
            <a:alphaModFix/>
          </a:blip>
          <a:srcRect b="0" l="0" r="0" t="0"/>
          <a:stretch/>
        </p:blipFill>
        <p:spPr>
          <a:xfrm>
            <a:off x="5405144" y="0"/>
            <a:ext cx="2103369" cy="5143501"/>
          </a:xfrm>
          <a:prstGeom prst="rect">
            <a:avLst/>
          </a:prstGeom>
          <a:noFill/>
          <a:ln>
            <a:noFill/>
          </a:ln>
        </p:spPr>
      </p:pic>
      <p:pic>
        <p:nvPicPr>
          <p:cNvPr id="220" name="Google Shape;220;p37"/>
          <p:cNvPicPr preferRelativeResize="0"/>
          <p:nvPr/>
        </p:nvPicPr>
        <p:blipFill rotWithShape="1">
          <a:blip r:embed="rId4">
            <a:alphaModFix/>
          </a:blip>
          <a:srcRect b="0" l="0" r="0" t="0"/>
          <a:stretch/>
        </p:blipFill>
        <p:spPr>
          <a:xfrm>
            <a:off x="5710926" y="4085025"/>
            <a:ext cx="1257300" cy="828675"/>
          </a:xfrm>
          <a:prstGeom prst="rect">
            <a:avLst/>
          </a:prstGeom>
          <a:noFill/>
          <a:ln>
            <a:noFill/>
          </a:ln>
        </p:spPr>
      </p:pic>
      <p:pic>
        <p:nvPicPr>
          <p:cNvPr id="221" name="Google Shape;221;p37"/>
          <p:cNvPicPr preferRelativeResize="0"/>
          <p:nvPr/>
        </p:nvPicPr>
        <p:blipFill rotWithShape="1">
          <a:blip r:embed="rId5">
            <a:alphaModFix/>
          </a:blip>
          <a:srcRect b="0" l="0" r="0" t="0"/>
          <a:stretch/>
        </p:blipFill>
        <p:spPr>
          <a:xfrm>
            <a:off x="7714375" y="2010451"/>
            <a:ext cx="809625" cy="800100"/>
          </a:xfrm>
          <a:prstGeom prst="rect">
            <a:avLst/>
          </a:prstGeom>
          <a:noFill/>
          <a:ln>
            <a:noFill/>
          </a:ln>
        </p:spPr>
      </p:pic>
      <p:pic>
        <p:nvPicPr>
          <p:cNvPr id="222" name="Google Shape;222;p37"/>
          <p:cNvPicPr preferRelativeResize="0"/>
          <p:nvPr/>
        </p:nvPicPr>
        <p:blipFill rotWithShape="1">
          <a:blip r:embed="rId6">
            <a:alphaModFix/>
          </a:blip>
          <a:srcRect b="0" l="0" r="0" t="0"/>
          <a:stretch/>
        </p:blipFill>
        <p:spPr>
          <a:xfrm>
            <a:off x="194100" y="2010450"/>
            <a:ext cx="1598619" cy="1380625"/>
          </a:xfrm>
          <a:prstGeom prst="rect">
            <a:avLst/>
          </a:prstGeom>
          <a:noFill/>
          <a:ln>
            <a:noFill/>
          </a:ln>
        </p:spPr>
      </p:pic>
      <p:pic>
        <p:nvPicPr>
          <p:cNvPr id="223" name="Google Shape;223;p37"/>
          <p:cNvPicPr preferRelativeResize="0"/>
          <p:nvPr/>
        </p:nvPicPr>
        <p:blipFill rotWithShape="1">
          <a:blip r:embed="rId7">
            <a:alphaModFix/>
          </a:blip>
          <a:srcRect b="0" l="0" r="0" t="0"/>
          <a:stretch/>
        </p:blipFill>
        <p:spPr>
          <a:xfrm>
            <a:off x="2072925" y="479676"/>
            <a:ext cx="723900" cy="552450"/>
          </a:xfrm>
          <a:prstGeom prst="rect">
            <a:avLst/>
          </a:prstGeom>
          <a:noFill/>
          <a:ln>
            <a:noFill/>
          </a:ln>
        </p:spPr>
      </p:pic>
      <p:sp>
        <p:nvSpPr>
          <p:cNvPr id="224" name="Google Shape;224;p37"/>
          <p:cNvSpPr/>
          <p:nvPr/>
        </p:nvSpPr>
        <p:spPr>
          <a:xfrm>
            <a:off x="2446450" y="716125"/>
            <a:ext cx="2752800" cy="1729800"/>
          </a:xfrm>
          <a:prstGeom prst="roundRect">
            <a:avLst>
              <a:gd fmla="val 8299" name="adj"/>
            </a:avLst>
          </a:prstGeom>
          <a:solidFill>
            <a:schemeClr val="lt1"/>
          </a:solidFill>
          <a:ln>
            <a:noFill/>
          </a:ln>
          <a:effectLst>
            <a:outerShdw blurRad="571500" rotWithShape="0" algn="bl" dist="19050">
              <a:srgbClr val="000000">
                <a:alpha val="78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7"/>
          <p:cNvSpPr/>
          <p:nvPr/>
        </p:nvSpPr>
        <p:spPr>
          <a:xfrm>
            <a:off x="5443025" y="716125"/>
            <a:ext cx="2752800" cy="1729800"/>
          </a:xfrm>
          <a:prstGeom prst="roundRect">
            <a:avLst>
              <a:gd fmla="val 8299" name="adj"/>
            </a:avLst>
          </a:prstGeom>
          <a:solidFill>
            <a:schemeClr val="lt1"/>
          </a:solidFill>
          <a:ln>
            <a:noFill/>
          </a:ln>
          <a:effectLst>
            <a:outerShdw blurRad="571500" rotWithShape="0" algn="bl" dist="19050">
              <a:srgbClr val="000000">
                <a:alpha val="78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7"/>
          <p:cNvSpPr/>
          <p:nvPr/>
        </p:nvSpPr>
        <p:spPr>
          <a:xfrm>
            <a:off x="948163" y="2697575"/>
            <a:ext cx="2752800" cy="1729800"/>
          </a:xfrm>
          <a:prstGeom prst="roundRect">
            <a:avLst>
              <a:gd fmla="val 8299" name="adj"/>
            </a:avLst>
          </a:prstGeom>
          <a:solidFill>
            <a:schemeClr val="lt1"/>
          </a:solidFill>
          <a:ln>
            <a:noFill/>
          </a:ln>
          <a:effectLst>
            <a:outerShdw blurRad="571500" rotWithShape="0" algn="bl" dist="19050">
              <a:srgbClr val="000000">
                <a:alpha val="78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7"/>
          <p:cNvSpPr/>
          <p:nvPr/>
        </p:nvSpPr>
        <p:spPr>
          <a:xfrm>
            <a:off x="3944738" y="2697575"/>
            <a:ext cx="2752800" cy="1729800"/>
          </a:xfrm>
          <a:prstGeom prst="roundRect">
            <a:avLst>
              <a:gd fmla="val 8299" name="adj"/>
            </a:avLst>
          </a:prstGeom>
          <a:solidFill>
            <a:schemeClr val="lt1"/>
          </a:solidFill>
          <a:ln>
            <a:noFill/>
          </a:ln>
          <a:effectLst>
            <a:outerShdw blurRad="571500" rotWithShape="0" algn="bl" dist="19050">
              <a:srgbClr val="000000">
                <a:alpha val="78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7"/>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229" name="Google Shape;229;p37"/>
          <p:cNvPicPr preferRelativeResize="0"/>
          <p:nvPr/>
        </p:nvPicPr>
        <p:blipFill rotWithShape="1">
          <a:blip r:embed="rId8">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dark">
  <p:cSld name="Blank_White_1_2">
    <p:bg>
      <p:bgPr>
        <a:solidFill>
          <a:schemeClr val="dk1"/>
        </a:solidFill>
      </p:bgPr>
    </p:bg>
    <p:spTree>
      <p:nvGrpSpPr>
        <p:cNvPr id="230" name="Shape 230"/>
        <p:cNvGrpSpPr/>
        <p:nvPr/>
      </p:nvGrpSpPr>
      <p:grpSpPr>
        <a:xfrm>
          <a:off x="0" y="0"/>
          <a:ext cx="0" cy="0"/>
          <a:chOff x="0" y="0"/>
          <a:chExt cx="0" cy="0"/>
        </a:xfrm>
      </p:grpSpPr>
      <p:pic>
        <p:nvPicPr>
          <p:cNvPr id="231" name="Google Shape;231;p38"/>
          <p:cNvPicPr preferRelativeResize="0"/>
          <p:nvPr/>
        </p:nvPicPr>
        <p:blipFill rotWithShape="1">
          <a:blip r:embed="rId2">
            <a:alphaModFix/>
          </a:blip>
          <a:srcRect b="0" l="0" r="0" t="0"/>
          <a:stretch/>
        </p:blipFill>
        <p:spPr>
          <a:xfrm>
            <a:off x="0" y="2394"/>
            <a:ext cx="9144000" cy="5138738"/>
          </a:xfrm>
          <a:prstGeom prst="rect">
            <a:avLst/>
          </a:prstGeom>
          <a:noFill/>
          <a:ln>
            <a:noFill/>
          </a:ln>
        </p:spPr>
      </p:pic>
      <p:pic>
        <p:nvPicPr>
          <p:cNvPr id="232" name="Google Shape;232;p38"/>
          <p:cNvPicPr preferRelativeResize="0"/>
          <p:nvPr/>
        </p:nvPicPr>
        <p:blipFill rotWithShape="1">
          <a:blip r:embed="rId3">
            <a:alphaModFix/>
          </a:blip>
          <a:srcRect b="0" l="0" r="0" t="0"/>
          <a:stretch/>
        </p:blipFill>
        <p:spPr>
          <a:xfrm>
            <a:off x="-6" y="0"/>
            <a:ext cx="2598263" cy="5143501"/>
          </a:xfrm>
          <a:prstGeom prst="rect">
            <a:avLst/>
          </a:prstGeom>
          <a:noFill/>
          <a:ln>
            <a:noFill/>
          </a:ln>
        </p:spPr>
      </p:pic>
      <p:sp>
        <p:nvSpPr>
          <p:cNvPr id="233" name="Google Shape;233;p38"/>
          <p:cNvSpPr txBox="1"/>
          <p:nvPr>
            <p:ph type="title"/>
          </p:nvPr>
        </p:nvSpPr>
        <p:spPr>
          <a:xfrm>
            <a:off x="1826200" y="1174000"/>
            <a:ext cx="6690600" cy="1728300"/>
          </a:xfrm>
          <a:prstGeom prst="rect">
            <a:avLst/>
          </a:prstGeom>
          <a:noFill/>
          <a:ln>
            <a:noFill/>
          </a:ln>
        </p:spPr>
        <p:txBody>
          <a:bodyPr anchorCtr="0" anchor="t" bIns="45700" lIns="91425" spcFirstLastPara="1" rIns="91425" wrap="square" tIns="45700">
            <a:noAutofit/>
          </a:bodyPr>
          <a:lstStyle>
            <a:lvl1pPr lvl="0" rtl="0" algn="l">
              <a:lnSpc>
                <a:spcPct val="115000"/>
              </a:lnSpc>
              <a:spcBef>
                <a:spcPts val="0"/>
              </a:spcBef>
              <a:spcAft>
                <a:spcPts val="0"/>
              </a:spcAft>
              <a:buClr>
                <a:schemeClr val="lt1"/>
              </a:buClr>
              <a:buSzPts val="2600"/>
              <a:buFont typeface="Montserrat SemiBold"/>
              <a:buNone/>
              <a:defRPr sz="2600">
                <a:solidFill>
                  <a:schemeClr val="lt1"/>
                </a:solidFill>
                <a:latin typeface="Montserrat SemiBold"/>
                <a:ea typeface="Montserrat SemiBold"/>
                <a:cs typeface="Montserrat SemiBold"/>
                <a:sym typeface="Montserrat SemiBold"/>
              </a:defRPr>
            </a:lvl1pPr>
            <a:lvl2pPr lvl="1"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9pPr>
          </a:lstStyle>
          <a:p/>
        </p:txBody>
      </p:sp>
      <p:sp>
        <p:nvSpPr>
          <p:cNvPr id="234" name="Google Shape;234;p38"/>
          <p:cNvSpPr txBox="1"/>
          <p:nvPr>
            <p:ph idx="1" type="subTitle"/>
          </p:nvPr>
        </p:nvSpPr>
        <p:spPr>
          <a:xfrm>
            <a:off x="1826200" y="3238978"/>
            <a:ext cx="5983500" cy="346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1000"/>
              </a:spcBef>
              <a:spcAft>
                <a:spcPts val="0"/>
              </a:spcAft>
              <a:buClr>
                <a:schemeClr val="accent6"/>
              </a:buClr>
              <a:buSzPts val="1400"/>
              <a:buFont typeface="Montserrat"/>
              <a:buNone/>
              <a:defRPr b="1" sz="1400">
                <a:solidFill>
                  <a:schemeClr val="accent6"/>
                </a:solidFill>
              </a:defRPr>
            </a:lvl1pPr>
            <a:lvl2pPr lvl="1" rtl="0" algn="l">
              <a:lnSpc>
                <a:spcPct val="90000"/>
              </a:lnSpc>
              <a:spcBef>
                <a:spcPts val="500"/>
              </a:spcBef>
              <a:spcAft>
                <a:spcPts val="0"/>
              </a:spcAft>
              <a:buSzPts val="1600"/>
              <a:buNone/>
              <a:defRPr/>
            </a:lvl2pPr>
            <a:lvl3pPr lvl="2" rtl="0" algn="l">
              <a:lnSpc>
                <a:spcPct val="90000"/>
              </a:lnSpc>
              <a:spcBef>
                <a:spcPts val="500"/>
              </a:spcBef>
              <a:spcAft>
                <a:spcPts val="0"/>
              </a:spcAft>
              <a:buSzPts val="14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800"/>
              <a:buNone/>
              <a:defRPr/>
            </a:lvl6pPr>
            <a:lvl7pPr lvl="6" rtl="0" algn="l">
              <a:lnSpc>
                <a:spcPct val="90000"/>
              </a:lnSpc>
              <a:spcBef>
                <a:spcPts val="500"/>
              </a:spcBef>
              <a:spcAft>
                <a:spcPts val="0"/>
              </a:spcAft>
              <a:buSzPts val="1800"/>
              <a:buNone/>
              <a:defRPr/>
            </a:lvl7pPr>
            <a:lvl8pPr lvl="7" rtl="0" algn="l">
              <a:lnSpc>
                <a:spcPct val="90000"/>
              </a:lnSpc>
              <a:spcBef>
                <a:spcPts val="500"/>
              </a:spcBef>
              <a:spcAft>
                <a:spcPts val="0"/>
              </a:spcAft>
              <a:buSzPts val="1800"/>
              <a:buNone/>
              <a:defRPr/>
            </a:lvl8pPr>
            <a:lvl9pPr lvl="8" rtl="0" algn="l">
              <a:lnSpc>
                <a:spcPct val="90000"/>
              </a:lnSpc>
              <a:spcBef>
                <a:spcPts val="500"/>
              </a:spcBef>
              <a:spcAft>
                <a:spcPts val="0"/>
              </a:spcAft>
              <a:buSzPts val="1800"/>
              <a:buNone/>
              <a:defRPr/>
            </a:lvl9pPr>
          </a:lstStyle>
          <a:p/>
        </p:txBody>
      </p:sp>
      <p:sp>
        <p:nvSpPr>
          <p:cNvPr id="235" name="Google Shape;235;p38"/>
          <p:cNvSpPr txBox="1"/>
          <p:nvPr>
            <p:ph idx="2" type="subTitle"/>
          </p:nvPr>
        </p:nvSpPr>
        <p:spPr>
          <a:xfrm>
            <a:off x="1826200" y="3570901"/>
            <a:ext cx="6037800" cy="889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Clr>
                <a:schemeClr val="lt1"/>
              </a:buClr>
              <a:buSzPts val="1100"/>
              <a:buFont typeface="Montserrat Medium"/>
              <a:buNone/>
              <a:defRPr sz="1100">
                <a:solidFill>
                  <a:schemeClr val="lt1"/>
                </a:solidFill>
                <a:latin typeface="Montserrat Medium"/>
                <a:ea typeface="Montserrat Medium"/>
                <a:cs typeface="Montserrat Medium"/>
                <a:sym typeface="Montserrat Medium"/>
              </a:defRPr>
            </a:lvl1pPr>
            <a:lvl2pPr lvl="1" rtl="0" algn="l">
              <a:lnSpc>
                <a:spcPct val="90000"/>
              </a:lnSpc>
              <a:spcBef>
                <a:spcPts val="500"/>
              </a:spcBef>
              <a:spcAft>
                <a:spcPts val="0"/>
              </a:spcAft>
              <a:buClr>
                <a:schemeClr val="lt1"/>
              </a:buClr>
              <a:buSzPts val="1600"/>
              <a:buNone/>
              <a:defRPr>
                <a:solidFill>
                  <a:schemeClr val="lt1"/>
                </a:solidFill>
              </a:defRPr>
            </a:lvl2pPr>
            <a:lvl3pPr lvl="2" rtl="0" algn="l">
              <a:lnSpc>
                <a:spcPct val="90000"/>
              </a:lnSpc>
              <a:spcBef>
                <a:spcPts val="500"/>
              </a:spcBef>
              <a:spcAft>
                <a:spcPts val="0"/>
              </a:spcAft>
              <a:buClr>
                <a:schemeClr val="lt1"/>
              </a:buClr>
              <a:buSzPts val="1400"/>
              <a:buNone/>
              <a:defRPr>
                <a:solidFill>
                  <a:schemeClr val="lt1"/>
                </a:solidFill>
              </a:defRPr>
            </a:lvl3pPr>
            <a:lvl4pPr lvl="3" rtl="0" algn="l">
              <a:lnSpc>
                <a:spcPct val="90000"/>
              </a:lnSpc>
              <a:spcBef>
                <a:spcPts val="500"/>
              </a:spcBef>
              <a:spcAft>
                <a:spcPts val="0"/>
              </a:spcAft>
              <a:buClr>
                <a:schemeClr val="lt1"/>
              </a:buClr>
              <a:buSzPts val="1200"/>
              <a:buNone/>
              <a:defRPr>
                <a:solidFill>
                  <a:schemeClr val="lt1"/>
                </a:solidFill>
              </a:defRPr>
            </a:lvl4pPr>
            <a:lvl5pPr lvl="4" rtl="0" algn="l">
              <a:lnSpc>
                <a:spcPct val="90000"/>
              </a:lnSpc>
              <a:spcBef>
                <a:spcPts val="500"/>
              </a:spcBef>
              <a:spcAft>
                <a:spcPts val="0"/>
              </a:spcAft>
              <a:buClr>
                <a:schemeClr val="lt1"/>
              </a:buClr>
              <a:buSzPts val="1200"/>
              <a:buNone/>
              <a:defRPr>
                <a:solidFill>
                  <a:schemeClr val="lt1"/>
                </a:solidFill>
              </a:defRPr>
            </a:lvl5pPr>
            <a:lvl6pPr lvl="5" rtl="0" algn="l">
              <a:lnSpc>
                <a:spcPct val="90000"/>
              </a:lnSpc>
              <a:spcBef>
                <a:spcPts val="500"/>
              </a:spcBef>
              <a:spcAft>
                <a:spcPts val="0"/>
              </a:spcAft>
              <a:buClr>
                <a:schemeClr val="lt1"/>
              </a:buClr>
              <a:buSzPts val="1800"/>
              <a:buNone/>
              <a:defRPr>
                <a:solidFill>
                  <a:schemeClr val="lt1"/>
                </a:solidFill>
              </a:defRPr>
            </a:lvl6pPr>
            <a:lvl7pPr lvl="6" rtl="0" algn="l">
              <a:lnSpc>
                <a:spcPct val="90000"/>
              </a:lnSpc>
              <a:spcBef>
                <a:spcPts val="500"/>
              </a:spcBef>
              <a:spcAft>
                <a:spcPts val="0"/>
              </a:spcAft>
              <a:buClr>
                <a:schemeClr val="lt1"/>
              </a:buClr>
              <a:buSzPts val="1800"/>
              <a:buNone/>
              <a:defRPr>
                <a:solidFill>
                  <a:schemeClr val="lt1"/>
                </a:solidFill>
              </a:defRPr>
            </a:lvl7pPr>
            <a:lvl8pPr lvl="7" rtl="0" algn="l">
              <a:lnSpc>
                <a:spcPct val="90000"/>
              </a:lnSpc>
              <a:spcBef>
                <a:spcPts val="500"/>
              </a:spcBef>
              <a:spcAft>
                <a:spcPts val="0"/>
              </a:spcAft>
              <a:buClr>
                <a:schemeClr val="lt1"/>
              </a:buClr>
              <a:buSzPts val="1800"/>
              <a:buNone/>
              <a:defRPr>
                <a:solidFill>
                  <a:schemeClr val="lt1"/>
                </a:solidFill>
              </a:defRPr>
            </a:lvl8pPr>
            <a:lvl9pPr lvl="8" rtl="0" algn="l">
              <a:lnSpc>
                <a:spcPct val="90000"/>
              </a:lnSpc>
              <a:spcBef>
                <a:spcPts val="500"/>
              </a:spcBef>
              <a:spcAft>
                <a:spcPts val="0"/>
              </a:spcAft>
              <a:buClr>
                <a:schemeClr val="lt1"/>
              </a:buClr>
              <a:buSzPts val="1800"/>
              <a:buNone/>
              <a:defRPr>
                <a:solidFill>
                  <a:schemeClr val="lt1"/>
                </a:solidFill>
              </a:defRPr>
            </a:lvl9pPr>
          </a:lstStyle>
          <a:p/>
        </p:txBody>
      </p:sp>
      <p:pic>
        <p:nvPicPr>
          <p:cNvPr id="236" name="Google Shape;236;p38"/>
          <p:cNvPicPr preferRelativeResize="0"/>
          <p:nvPr/>
        </p:nvPicPr>
        <p:blipFill rotWithShape="1">
          <a:blip r:embed="rId4">
            <a:alphaModFix/>
          </a:blip>
          <a:srcRect b="0" l="0" r="0" t="0"/>
          <a:stretch/>
        </p:blipFill>
        <p:spPr>
          <a:xfrm>
            <a:off x="872312" y="1223974"/>
            <a:ext cx="669650" cy="502225"/>
          </a:xfrm>
          <a:prstGeom prst="rect">
            <a:avLst/>
          </a:prstGeom>
          <a:noFill/>
          <a:ln>
            <a:noFill/>
          </a:ln>
        </p:spPr>
      </p:pic>
      <p:sp>
        <p:nvSpPr>
          <p:cNvPr id="237" name="Google Shape;237;p38"/>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238" name="Google Shape;238;p38"/>
          <p:cNvPicPr preferRelativeResize="0"/>
          <p:nvPr/>
        </p:nvPicPr>
        <p:blipFill rotWithShape="1">
          <a:blip r:embed="rId5">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2-dark">
  <p:cSld name="Blank_White_1_1_2">
    <p:bg>
      <p:bgPr>
        <a:solidFill>
          <a:schemeClr val="dk1"/>
        </a:solidFill>
      </p:bgPr>
    </p:bg>
    <p:spTree>
      <p:nvGrpSpPr>
        <p:cNvPr id="239" name="Shape 239"/>
        <p:cNvGrpSpPr/>
        <p:nvPr/>
      </p:nvGrpSpPr>
      <p:grpSpPr>
        <a:xfrm>
          <a:off x="0" y="0"/>
          <a:ext cx="0" cy="0"/>
          <a:chOff x="0" y="0"/>
          <a:chExt cx="0" cy="0"/>
        </a:xfrm>
      </p:grpSpPr>
      <p:pic>
        <p:nvPicPr>
          <p:cNvPr id="240" name="Google Shape;240;p39"/>
          <p:cNvPicPr preferRelativeResize="0"/>
          <p:nvPr/>
        </p:nvPicPr>
        <p:blipFill rotWithShape="1">
          <a:blip r:embed="rId2">
            <a:alphaModFix/>
          </a:blip>
          <a:srcRect b="0" l="0" r="0" t="0"/>
          <a:stretch/>
        </p:blipFill>
        <p:spPr>
          <a:xfrm>
            <a:off x="0" y="12"/>
            <a:ext cx="9144000" cy="5143500"/>
          </a:xfrm>
          <a:prstGeom prst="rect">
            <a:avLst/>
          </a:prstGeom>
          <a:noFill/>
          <a:ln>
            <a:noFill/>
          </a:ln>
        </p:spPr>
      </p:pic>
      <p:pic>
        <p:nvPicPr>
          <p:cNvPr id="241" name="Google Shape;241;p39"/>
          <p:cNvPicPr preferRelativeResize="0"/>
          <p:nvPr/>
        </p:nvPicPr>
        <p:blipFill rotWithShape="1">
          <a:blip r:embed="rId3">
            <a:alphaModFix/>
          </a:blip>
          <a:srcRect b="0" l="0" r="0" t="0"/>
          <a:stretch/>
        </p:blipFill>
        <p:spPr>
          <a:xfrm>
            <a:off x="872312" y="1071574"/>
            <a:ext cx="669650" cy="502225"/>
          </a:xfrm>
          <a:prstGeom prst="rect">
            <a:avLst/>
          </a:prstGeom>
          <a:noFill/>
          <a:ln>
            <a:noFill/>
          </a:ln>
        </p:spPr>
      </p:pic>
      <p:sp>
        <p:nvSpPr>
          <p:cNvPr id="242" name="Google Shape;242;p39"/>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243" name="Google Shape;243;p39"/>
          <p:cNvPicPr preferRelativeResize="0"/>
          <p:nvPr/>
        </p:nvPicPr>
        <p:blipFill rotWithShape="1">
          <a:blip r:embed="rId4">
            <a:alphaModFix/>
          </a:blip>
          <a:srcRect b="0" l="0" r="0" t="0"/>
          <a:stretch/>
        </p:blipFill>
        <p:spPr>
          <a:xfrm>
            <a:off x="8101275" y="4859793"/>
            <a:ext cx="918751" cy="195800"/>
          </a:xfrm>
          <a:prstGeom prst="rect">
            <a:avLst/>
          </a:prstGeom>
          <a:noFill/>
          <a:ln>
            <a:noFill/>
          </a:ln>
        </p:spPr>
      </p:pic>
      <p:sp>
        <p:nvSpPr>
          <p:cNvPr id="244" name="Google Shape;244;p39"/>
          <p:cNvSpPr txBox="1"/>
          <p:nvPr>
            <p:ph type="title"/>
          </p:nvPr>
        </p:nvSpPr>
        <p:spPr>
          <a:xfrm>
            <a:off x="1826200" y="1021600"/>
            <a:ext cx="6690600" cy="1728300"/>
          </a:xfrm>
          <a:prstGeom prst="rect">
            <a:avLst/>
          </a:prstGeom>
          <a:noFill/>
          <a:ln>
            <a:noFill/>
          </a:ln>
        </p:spPr>
        <p:txBody>
          <a:bodyPr anchorCtr="0" anchor="t" bIns="45700" lIns="91425" spcFirstLastPara="1" rIns="91425" wrap="square" tIns="45700">
            <a:noAutofit/>
          </a:bodyPr>
          <a:lstStyle>
            <a:lvl1pPr lvl="0" rtl="0" algn="l">
              <a:lnSpc>
                <a:spcPct val="115000"/>
              </a:lnSpc>
              <a:spcBef>
                <a:spcPts val="0"/>
              </a:spcBef>
              <a:spcAft>
                <a:spcPts val="0"/>
              </a:spcAft>
              <a:buClr>
                <a:schemeClr val="lt1"/>
              </a:buClr>
              <a:buSzPts val="2600"/>
              <a:buFont typeface="Montserrat SemiBold"/>
              <a:buNone/>
              <a:defRPr sz="2600">
                <a:solidFill>
                  <a:schemeClr val="lt1"/>
                </a:solidFill>
                <a:latin typeface="Montserrat SemiBold"/>
                <a:ea typeface="Montserrat SemiBold"/>
                <a:cs typeface="Montserrat SemiBold"/>
                <a:sym typeface="Montserrat SemiBold"/>
              </a:defRPr>
            </a:lvl1pPr>
            <a:lvl2pPr lvl="1"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9pPr>
          </a:lstStyle>
          <a:p/>
        </p:txBody>
      </p:sp>
      <p:sp>
        <p:nvSpPr>
          <p:cNvPr id="245" name="Google Shape;245;p39"/>
          <p:cNvSpPr txBox="1"/>
          <p:nvPr>
            <p:ph idx="1" type="subTitle"/>
          </p:nvPr>
        </p:nvSpPr>
        <p:spPr>
          <a:xfrm>
            <a:off x="3197800" y="3467575"/>
            <a:ext cx="5618100" cy="346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1000"/>
              </a:spcBef>
              <a:spcAft>
                <a:spcPts val="0"/>
              </a:spcAft>
              <a:buClr>
                <a:schemeClr val="accent6"/>
              </a:buClr>
              <a:buSzPts val="1400"/>
              <a:buFont typeface="Montserrat"/>
              <a:buNone/>
              <a:defRPr b="1" sz="1400">
                <a:solidFill>
                  <a:schemeClr val="accent6"/>
                </a:solidFill>
              </a:defRPr>
            </a:lvl1pPr>
            <a:lvl2pPr lvl="1" rtl="0" algn="l">
              <a:lnSpc>
                <a:spcPct val="90000"/>
              </a:lnSpc>
              <a:spcBef>
                <a:spcPts val="500"/>
              </a:spcBef>
              <a:spcAft>
                <a:spcPts val="0"/>
              </a:spcAft>
              <a:buSzPts val="1600"/>
              <a:buNone/>
              <a:defRPr/>
            </a:lvl2pPr>
            <a:lvl3pPr lvl="2" rtl="0" algn="l">
              <a:lnSpc>
                <a:spcPct val="90000"/>
              </a:lnSpc>
              <a:spcBef>
                <a:spcPts val="500"/>
              </a:spcBef>
              <a:spcAft>
                <a:spcPts val="0"/>
              </a:spcAft>
              <a:buSzPts val="14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800"/>
              <a:buNone/>
              <a:defRPr/>
            </a:lvl6pPr>
            <a:lvl7pPr lvl="6" rtl="0" algn="l">
              <a:lnSpc>
                <a:spcPct val="90000"/>
              </a:lnSpc>
              <a:spcBef>
                <a:spcPts val="500"/>
              </a:spcBef>
              <a:spcAft>
                <a:spcPts val="0"/>
              </a:spcAft>
              <a:buSzPts val="1800"/>
              <a:buNone/>
              <a:defRPr/>
            </a:lvl7pPr>
            <a:lvl8pPr lvl="7" rtl="0" algn="l">
              <a:lnSpc>
                <a:spcPct val="90000"/>
              </a:lnSpc>
              <a:spcBef>
                <a:spcPts val="500"/>
              </a:spcBef>
              <a:spcAft>
                <a:spcPts val="0"/>
              </a:spcAft>
              <a:buSzPts val="1800"/>
              <a:buNone/>
              <a:defRPr/>
            </a:lvl8pPr>
            <a:lvl9pPr lvl="8" rtl="0" algn="l">
              <a:lnSpc>
                <a:spcPct val="90000"/>
              </a:lnSpc>
              <a:spcBef>
                <a:spcPts val="500"/>
              </a:spcBef>
              <a:spcAft>
                <a:spcPts val="0"/>
              </a:spcAft>
              <a:buSzPts val="1800"/>
              <a:buNone/>
              <a:defRPr/>
            </a:lvl9pPr>
          </a:lstStyle>
          <a:p/>
        </p:txBody>
      </p:sp>
      <p:sp>
        <p:nvSpPr>
          <p:cNvPr id="246" name="Google Shape;246;p39"/>
          <p:cNvSpPr txBox="1"/>
          <p:nvPr>
            <p:ph idx="2" type="subTitle"/>
          </p:nvPr>
        </p:nvSpPr>
        <p:spPr>
          <a:xfrm>
            <a:off x="3197800" y="3799500"/>
            <a:ext cx="5574300" cy="889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Clr>
                <a:schemeClr val="lt1"/>
              </a:buClr>
              <a:buSzPts val="1100"/>
              <a:buFont typeface="Montserrat Medium"/>
              <a:buNone/>
              <a:defRPr sz="1100">
                <a:solidFill>
                  <a:schemeClr val="lt1"/>
                </a:solidFill>
                <a:latin typeface="Montserrat Medium"/>
                <a:ea typeface="Montserrat Medium"/>
                <a:cs typeface="Montserrat Medium"/>
                <a:sym typeface="Montserrat Medium"/>
              </a:defRPr>
            </a:lvl1pPr>
            <a:lvl2pPr lvl="1" rtl="0" algn="l">
              <a:lnSpc>
                <a:spcPct val="90000"/>
              </a:lnSpc>
              <a:spcBef>
                <a:spcPts val="500"/>
              </a:spcBef>
              <a:spcAft>
                <a:spcPts val="0"/>
              </a:spcAft>
              <a:buClr>
                <a:schemeClr val="lt1"/>
              </a:buClr>
              <a:buSzPts val="1600"/>
              <a:buNone/>
              <a:defRPr>
                <a:solidFill>
                  <a:schemeClr val="lt1"/>
                </a:solidFill>
              </a:defRPr>
            </a:lvl2pPr>
            <a:lvl3pPr lvl="2" rtl="0" algn="l">
              <a:lnSpc>
                <a:spcPct val="90000"/>
              </a:lnSpc>
              <a:spcBef>
                <a:spcPts val="500"/>
              </a:spcBef>
              <a:spcAft>
                <a:spcPts val="0"/>
              </a:spcAft>
              <a:buClr>
                <a:schemeClr val="lt1"/>
              </a:buClr>
              <a:buSzPts val="1400"/>
              <a:buNone/>
              <a:defRPr>
                <a:solidFill>
                  <a:schemeClr val="lt1"/>
                </a:solidFill>
              </a:defRPr>
            </a:lvl3pPr>
            <a:lvl4pPr lvl="3" rtl="0" algn="l">
              <a:lnSpc>
                <a:spcPct val="90000"/>
              </a:lnSpc>
              <a:spcBef>
                <a:spcPts val="500"/>
              </a:spcBef>
              <a:spcAft>
                <a:spcPts val="0"/>
              </a:spcAft>
              <a:buClr>
                <a:schemeClr val="lt1"/>
              </a:buClr>
              <a:buSzPts val="1200"/>
              <a:buNone/>
              <a:defRPr>
                <a:solidFill>
                  <a:schemeClr val="lt1"/>
                </a:solidFill>
              </a:defRPr>
            </a:lvl4pPr>
            <a:lvl5pPr lvl="4" rtl="0" algn="l">
              <a:lnSpc>
                <a:spcPct val="90000"/>
              </a:lnSpc>
              <a:spcBef>
                <a:spcPts val="500"/>
              </a:spcBef>
              <a:spcAft>
                <a:spcPts val="0"/>
              </a:spcAft>
              <a:buClr>
                <a:schemeClr val="lt1"/>
              </a:buClr>
              <a:buSzPts val="1200"/>
              <a:buNone/>
              <a:defRPr>
                <a:solidFill>
                  <a:schemeClr val="lt1"/>
                </a:solidFill>
              </a:defRPr>
            </a:lvl5pPr>
            <a:lvl6pPr lvl="5" rtl="0" algn="l">
              <a:lnSpc>
                <a:spcPct val="90000"/>
              </a:lnSpc>
              <a:spcBef>
                <a:spcPts val="500"/>
              </a:spcBef>
              <a:spcAft>
                <a:spcPts val="0"/>
              </a:spcAft>
              <a:buClr>
                <a:schemeClr val="lt1"/>
              </a:buClr>
              <a:buSzPts val="1800"/>
              <a:buNone/>
              <a:defRPr>
                <a:solidFill>
                  <a:schemeClr val="lt1"/>
                </a:solidFill>
              </a:defRPr>
            </a:lvl6pPr>
            <a:lvl7pPr lvl="6" rtl="0" algn="l">
              <a:lnSpc>
                <a:spcPct val="90000"/>
              </a:lnSpc>
              <a:spcBef>
                <a:spcPts val="500"/>
              </a:spcBef>
              <a:spcAft>
                <a:spcPts val="0"/>
              </a:spcAft>
              <a:buClr>
                <a:schemeClr val="lt1"/>
              </a:buClr>
              <a:buSzPts val="1800"/>
              <a:buNone/>
              <a:defRPr>
                <a:solidFill>
                  <a:schemeClr val="lt1"/>
                </a:solidFill>
              </a:defRPr>
            </a:lvl7pPr>
            <a:lvl8pPr lvl="7" rtl="0" algn="l">
              <a:lnSpc>
                <a:spcPct val="90000"/>
              </a:lnSpc>
              <a:spcBef>
                <a:spcPts val="500"/>
              </a:spcBef>
              <a:spcAft>
                <a:spcPts val="0"/>
              </a:spcAft>
              <a:buClr>
                <a:schemeClr val="lt1"/>
              </a:buClr>
              <a:buSzPts val="1800"/>
              <a:buNone/>
              <a:defRPr>
                <a:solidFill>
                  <a:schemeClr val="lt1"/>
                </a:solidFill>
              </a:defRPr>
            </a:lvl8pPr>
            <a:lvl9pPr lvl="8" rtl="0" algn="l">
              <a:lnSpc>
                <a:spcPct val="90000"/>
              </a:lnSpc>
              <a:spcBef>
                <a:spcPts val="500"/>
              </a:spcBef>
              <a:spcAft>
                <a:spcPts val="0"/>
              </a:spcAft>
              <a:buClr>
                <a:schemeClr val="lt1"/>
              </a:buClr>
              <a:buSzPts val="1800"/>
              <a:buNone/>
              <a:defRPr>
                <a:solidFill>
                  <a:schemeClr val="lt1"/>
                </a:solidFill>
              </a:defRPr>
            </a:lvl9pPr>
          </a:lstStyle>
          <a:p/>
        </p:txBody>
      </p:sp>
      <p:pic>
        <p:nvPicPr>
          <p:cNvPr id="247" name="Google Shape;247;p39"/>
          <p:cNvPicPr preferRelativeResize="0"/>
          <p:nvPr/>
        </p:nvPicPr>
        <p:blipFill rotWithShape="1">
          <a:blip r:embed="rId5">
            <a:alphaModFix/>
          </a:blip>
          <a:srcRect b="0" l="0" r="0" t="0"/>
          <a:stretch/>
        </p:blipFill>
        <p:spPr>
          <a:xfrm>
            <a:off x="1538671" y="3055521"/>
            <a:ext cx="1768300" cy="1259800"/>
          </a:xfrm>
          <a:prstGeom prst="rect">
            <a:avLst/>
          </a:prstGeom>
          <a:noFill/>
          <a:ln>
            <a:noFill/>
          </a:ln>
        </p:spPr>
      </p:pic>
      <p:sp>
        <p:nvSpPr>
          <p:cNvPr id="248" name="Google Shape;248;p39"/>
          <p:cNvSpPr/>
          <p:nvPr/>
        </p:nvSpPr>
        <p:spPr>
          <a:xfrm>
            <a:off x="1916125" y="3243559"/>
            <a:ext cx="1045200" cy="1045200"/>
          </a:xfrm>
          <a:prstGeom prst="ellipse">
            <a:avLst/>
          </a:prstGeom>
          <a:solidFill>
            <a:srgbClr val="B1B5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9"/>
          <p:cNvSpPr txBox="1"/>
          <p:nvPr/>
        </p:nvSpPr>
        <p:spPr>
          <a:xfrm>
            <a:off x="2167237" y="3449454"/>
            <a:ext cx="628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Insert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photo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here</a:t>
            </a:r>
            <a:endParaRPr b="0" i="0" sz="1000" u="none" cap="none" strike="noStrike">
              <a:solidFill>
                <a:srgbClr val="393B6B"/>
              </a:solidFill>
              <a:latin typeface="Montserrat"/>
              <a:ea typeface="Montserrat"/>
              <a:cs typeface="Montserrat"/>
              <a:sym typeface="Montserrat"/>
            </a:endParaRPr>
          </a:p>
        </p:txBody>
      </p:sp>
      <p:pic>
        <p:nvPicPr>
          <p:cNvPr id="250" name="Google Shape;250;p39"/>
          <p:cNvPicPr preferRelativeResize="0"/>
          <p:nvPr/>
        </p:nvPicPr>
        <p:blipFill rotWithShape="1">
          <a:blip r:embed="rId6">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3-dark">
  <p:cSld name="Blank_White_1_1_1_1">
    <p:bg>
      <p:bgPr>
        <a:solidFill>
          <a:schemeClr val="dk1"/>
        </a:solidFill>
      </p:bgPr>
    </p:bg>
    <p:spTree>
      <p:nvGrpSpPr>
        <p:cNvPr id="251" name="Shape 251"/>
        <p:cNvGrpSpPr/>
        <p:nvPr/>
      </p:nvGrpSpPr>
      <p:grpSpPr>
        <a:xfrm>
          <a:off x="0" y="0"/>
          <a:ext cx="0" cy="0"/>
          <a:chOff x="0" y="0"/>
          <a:chExt cx="0" cy="0"/>
        </a:xfrm>
      </p:grpSpPr>
      <p:pic>
        <p:nvPicPr>
          <p:cNvPr id="252" name="Google Shape;252;p40"/>
          <p:cNvPicPr preferRelativeResize="0"/>
          <p:nvPr/>
        </p:nvPicPr>
        <p:blipFill rotWithShape="1">
          <a:blip r:embed="rId2">
            <a:alphaModFix/>
          </a:blip>
          <a:srcRect b="0" l="0" r="0" t="0"/>
          <a:stretch/>
        </p:blipFill>
        <p:spPr>
          <a:xfrm>
            <a:off x="872312" y="1071574"/>
            <a:ext cx="669650" cy="502225"/>
          </a:xfrm>
          <a:prstGeom prst="rect">
            <a:avLst/>
          </a:prstGeom>
          <a:noFill/>
          <a:ln>
            <a:noFill/>
          </a:ln>
        </p:spPr>
      </p:pic>
      <p:sp>
        <p:nvSpPr>
          <p:cNvPr id="253" name="Google Shape;253;p40"/>
          <p:cNvSpPr txBox="1"/>
          <p:nvPr>
            <p:ph type="title"/>
          </p:nvPr>
        </p:nvSpPr>
        <p:spPr>
          <a:xfrm>
            <a:off x="1826200" y="1021600"/>
            <a:ext cx="6690600" cy="1728300"/>
          </a:xfrm>
          <a:prstGeom prst="rect">
            <a:avLst/>
          </a:prstGeom>
          <a:noFill/>
          <a:ln>
            <a:noFill/>
          </a:ln>
        </p:spPr>
        <p:txBody>
          <a:bodyPr anchorCtr="0" anchor="t" bIns="45700" lIns="91425" spcFirstLastPara="1" rIns="91425" wrap="square" tIns="45700">
            <a:noAutofit/>
          </a:bodyPr>
          <a:lstStyle>
            <a:lvl1pPr lvl="0" rtl="0" algn="l">
              <a:lnSpc>
                <a:spcPct val="115000"/>
              </a:lnSpc>
              <a:spcBef>
                <a:spcPts val="0"/>
              </a:spcBef>
              <a:spcAft>
                <a:spcPts val="0"/>
              </a:spcAft>
              <a:buClr>
                <a:schemeClr val="lt1"/>
              </a:buClr>
              <a:buSzPts val="2500"/>
              <a:buFont typeface="Montserrat SemiBold"/>
              <a:buNone/>
              <a:defRPr sz="2500">
                <a:solidFill>
                  <a:schemeClr val="lt1"/>
                </a:solidFill>
                <a:latin typeface="Montserrat SemiBold"/>
                <a:ea typeface="Montserrat SemiBold"/>
                <a:cs typeface="Montserrat SemiBold"/>
                <a:sym typeface="Montserrat SemiBold"/>
              </a:defRPr>
            </a:lvl1pPr>
            <a:lvl2pPr lvl="1"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9pPr>
          </a:lstStyle>
          <a:p/>
        </p:txBody>
      </p:sp>
      <p:sp>
        <p:nvSpPr>
          <p:cNvPr id="254" name="Google Shape;254;p40"/>
          <p:cNvSpPr txBox="1"/>
          <p:nvPr>
            <p:ph idx="1" type="subTitle"/>
          </p:nvPr>
        </p:nvSpPr>
        <p:spPr>
          <a:xfrm>
            <a:off x="2898700" y="2842510"/>
            <a:ext cx="5618100" cy="346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1000"/>
              </a:spcBef>
              <a:spcAft>
                <a:spcPts val="0"/>
              </a:spcAft>
              <a:buClr>
                <a:schemeClr val="accent6"/>
              </a:buClr>
              <a:buSzPts val="2400"/>
              <a:buFont typeface="Montserrat"/>
              <a:buNone/>
              <a:defRPr b="1" sz="2400">
                <a:solidFill>
                  <a:schemeClr val="accent6"/>
                </a:solidFill>
              </a:defRPr>
            </a:lvl1pPr>
            <a:lvl2pPr lvl="1" rtl="0" algn="l">
              <a:lnSpc>
                <a:spcPct val="90000"/>
              </a:lnSpc>
              <a:spcBef>
                <a:spcPts val="500"/>
              </a:spcBef>
              <a:spcAft>
                <a:spcPts val="0"/>
              </a:spcAft>
              <a:buSzPts val="1600"/>
              <a:buNone/>
              <a:defRPr/>
            </a:lvl2pPr>
            <a:lvl3pPr lvl="2" rtl="0" algn="l">
              <a:lnSpc>
                <a:spcPct val="90000"/>
              </a:lnSpc>
              <a:spcBef>
                <a:spcPts val="500"/>
              </a:spcBef>
              <a:spcAft>
                <a:spcPts val="0"/>
              </a:spcAft>
              <a:buSzPts val="14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800"/>
              <a:buNone/>
              <a:defRPr/>
            </a:lvl6pPr>
            <a:lvl7pPr lvl="6" rtl="0" algn="l">
              <a:lnSpc>
                <a:spcPct val="90000"/>
              </a:lnSpc>
              <a:spcBef>
                <a:spcPts val="500"/>
              </a:spcBef>
              <a:spcAft>
                <a:spcPts val="0"/>
              </a:spcAft>
              <a:buSzPts val="1800"/>
              <a:buNone/>
              <a:defRPr/>
            </a:lvl7pPr>
            <a:lvl8pPr lvl="7" rtl="0" algn="l">
              <a:lnSpc>
                <a:spcPct val="90000"/>
              </a:lnSpc>
              <a:spcBef>
                <a:spcPts val="500"/>
              </a:spcBef>
              <a:spcAft>
                <a:spcPts val="0"/>
              </a:spcAft>
              <a:buSzPts val="1800"/>
              <a:buNone/>
              <a:defRPr/>
            </a:lvl8pPr>
            <a:lvl9pPr lvl="8" rtl="0" algn="l">
              <a:lnSpc>
                <a:spcPct val="90000"/>
              </a:lnSpc>
              <a:spcBef>
                <a:spcPts val="500"/>
              </a:spcBef>
              <a:spcAft>
                <a:spcPts val="0"/>
              </a:spcAft>
              <a:buSzPts val="1800"/>
              <a:buNone/>
              <a:defRPr/>
            </a:lvl9pPr>
          </a:lstStyle>
          <a:p/>
        </p:txBody>
      </p:sp>
      <p:sp>
        <p:nvSpPr>
          <p:cNvPr id="255" name="Google Shape;255;p40"/>
          <p:cNvSpPr txBox="1"/>
          <p:nvPr>
            <p:ph idx="2" type="subTitle"/>
          </p:nvPr>
        </p:nvSpPr>
        <p:spPr>
          <a:xfrm>
            <a:off x="2898700" y="3174435"/>
            <a:ext cx="5574300" cy="889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Clr>
                <a:schemeClr val="lt1"/>
              </a:buClr>
              <a:buSzPts val="1100"/>
              <a:buFont typeface="Montserrat Medium"/>
              <a:buNone/>
              <a:defRPr sz="1100">
                <a:solidFill>
                  <a:schemeClr val="lt1"/>
                </a:solidFill>
                <a:latin typeface="Montserrat Medium"/>
                <a:ea typeface="Montserrat Medium"/>
                <a:cs typeface="Montserrat Medium"/>
                <a:sym typeface="Montserrat Medium"/>
              </a:defRPr>
            </a:lvl1pPr>
            <a:lvl2pPr lvl="1" rtl="0" algn="l">
              <a:lnSpc>
                <a:spcPct val="90000"/>
              </a:lnSpc>
              <a:spcBef>
                <a:spcPts val="500"/>
              </a:spcBef>
              <a:spcAft>
                <a:spcPts val="0"/>
              </a:spcAft>
              <a:buClr>
                <a:schemeClr val="lt1"/>
              </a:buClr>
              <a:buSzPts val="1600"/>
              <a:buNone/>
              <a:defRPr>
                <a:solidFill>
                  <a:schemeClr val="lt1"/>
                </a:solidFill>
              </a:defRPr>
            </a:lvl2pPr>
            <a:lvl3pPr lvl="2" rtl="0" algn="l">
              <a:lnSpc>
                <a:spcPct val="90000"/>
              </a:lnSpc>
              <a:spcBef>
                <a:spcPts val="500"/>
              </a:spcBef>
              <a:spcAft>
                <a:spcPts val="0"/>
              </a:spcAft>
              <a:buClr>
                <a:schemeClr val="lt1"/>
              </a:buClr>
              <a:buSzPts val="1400"/>
              <a:buNone/>
              <a:defRPr>
                <a:solidFill>
                  <a:schemeClr val="lt1"/>
                </a:solidFill>
              </a:defRPr>
            </a:lvl3pPr>
            <a:lvl4pPr lvl="3" rtl="0" algn="l">
              <a:lnSpc>
                <a:spcPct val="90000"/>
              </a:lnSpc>
              <a:spcBef>
                <a:spcPts val="500"/>
              </a:spcBef>
              <a:spcAft>
                <a:spcPts val="0"/>
              </a:spcAft>
              <a:buClr>
                <a:schemeClr val="lt1"/>
              </a:buClr>
              <a:buSzPts val="1200"/>
              <a:buNone/>
              <a:defRPr>
                <a:solidFill>
                  <a:schemeClr val="lt1"/>
                </a:solidFill>
              </a:defRPr>
            </a:lvl4pPr>
            <a:lvl5pPr lvl="4" rtl="0" algn="l">
              <a:lnSpc>
                <a:spcPct val="90000"/>
              </a:lnSpc>
              <a:spcBef>
                <a:spcPts val="500"/>
              </a:spcBef>
              <a:spcAft>
                <a:spcPts val="0"/>
              </a:spcAft>
              <a:buClr>
                <a:schemeClr val="lt1"/>
              </a:buClr>
              <a:buSzPts val="1200"/>
              <a:buNone/>
              <a:defRPr>
                <a:solidFill>
                  <a:schemeClr val="lt1"/>
                </a:solidFill>
              </a:defRPr>
            </a:lvl5pPr>
            <a:lvl6pPr lvl="5" rtl="0" algn="l">
              <a:lnSpc>
                <a:spcPct val="90000"/>
              </a:lnSpc>
              <a:spcBef>
                <a:spcPts val="500"/>
              </a:spcBef>
              <a:spcAft>
                <a:spcPts val="0"/>
              </a:spcAft>
              <a:buClr>
                <a:schemeClr val="lt1"/>
              </a:buClr>
              <a:buSzPts val="1800"/>
              <a:buNone/>
              <a:defRPr>
                <a:solidFill>
                  <a:schemeClr val="lt1"/>
                </a:solidFill>
              </a:defRPr>
            </a:lvl6pPr>
            <a:lvl7pPr lvl="6" rtl="0" algn="l">
              <a:lnSpc>
                <a:spcPct val="90000"/>
              </a:lnSpc>
              <a:spcBef>
                <a:spcPts val="500"/>
              </a:spcBef>
              <a:spcAft>
                <a:spcPts val="0"/>
              </a:spcAft>
              <a:buClr>
                <a:schemeClr val="lt1"/>
              </a:buClr>
              <a:buSzPts val="1800"/>
              <a:buNone/>
              <a:defRPr>
                <a:solidFill>
                  <a:schemeClr val="lt1"/>
                </a:solidFill>
              </a:defRPr>
            </a:lvl7pPr>
            <a:lvl8pPr lvl="7" rtl="0" algn="l">
              <a:lnSpc>
                <a:spcPct val="90000"/>
              </a:lnSpc>
              <a:spcBef>
                <a:spcPts val="500"/>
              </a:spcBef>
              <a:spcAft>
                <a:spcPts val="0"/>
              </a:spcAft>
              <a:buClr>
                <a:schemeClr val="lt1"/>
              </a:buClr>
              <a:buSzPts val="1800"/>
              <a:buNone/>
              <a:defRPr>
                <a:solidFill>
                  <a:schemeClr val="lt1"/>
                </a:solidFill>
              </a:defRPr>
            </a:lvl8pPr>
            <a:lvl9pPr lvl="8" rtl="0" algn="l">
              <a:lnSpc>
                <a:spcPct val="90000"/>
              </a:lnSpc>
              <a:spcBef>
                <a:spcPts val="500"/>
              </a:spcBef>
              <a:spcAft>
                <a:spcPts val="0"/>
              </a:spcAft>
              <a:buClr>
                <a:schemeClr val="lt1"/>
              </a:buClr>
              <a:buSzPts val="1800"/>
              <a:buNone/>
              <a:defRPr>
                <a:solidFill>
                  <a:schemeClr val="lt1"/>
                </a:solidFill>
              </a:defRPr>
            </a:lvl9pPr>
          </a:lstStyle>
          <a:p/>
        </p:txBody>
      </p:sp>
      <p:sp>
        <p:nvSpPr>
          <p:cNvPr id="256" name="Google Shape;256;p40"/>
          <p:cNvSpPr txBox="1"/>
          <p:nvPr/>
        </p:nvSpPr>
        <p:spPr>
          <a:xfrm>
            <a:off x="0" y="4048951"/>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sp>
        <p:nvSpPr>
          <p:cNvPr id="257" name="Google Shape;257;p40"/>
          <p:cNvSpPr/>
          <p:nvPr/>
        </p:nvSpPr>
        <p:spPr>
          <a:xfrm>
            <a:off x="1936850" y="2704701"/>
            <a:ext cx="815400" cy="839400"/>
          </a:xfrm>
          <a:prstGeom prst="roundRect">
            <a:avLst>
              <a:gd fmla="val 8580" name="adj"/>
            </a:avLst>
          </a:prstGeom>
          <a:solidFill>
            <a:srgbClr val="B1B5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8" name="Google Shape;258;p40"/>
          <p:cNvSpPr txBox="1"/>
          <p:nvPr/>
        </p:nvSpPr>
        <p:spPr>
          <a:xfrm>
            <a:off x="2066621" y="2784179"/>
            <a:ext cx="628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Insert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photo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here</a:t>
            </a:r>
            <a:endParaRPr b="0" i="0" sz="1000" u="none" cap="none" strike="noStrike">
              <a:solidFill>
                <a:srgbClr val="393B6B"/>
              </a:solidFill>
              <a:latin typeface="Montserrat"/>
              <a:ea typeface="Montserrat"/>
              <a:cs typeface="Montserrat"/>
              <a:sym typeface="Montserrat"/>
            </a:endParaRPr>
          </a:p>
        </p:txBody>
      </p:sp>
      <p:pic>
        <p:nvPicPr>
          <p:cNvPr id="259" name="Google Shape;259;p40"/>
          <p:cNvPicPr preferRelativeResize="0"/>
          <p:nvPr/>
        </p:nvPicPr>
        <p:blipFill rotWithShape="1">
          <a:blip r:embed="rId3">
            <a:alphaModFix/>
          </a:blip>
          <a:srcRect b="34981" l="0" r="0" t="34981"/>
          <a:stretch/>
        </p:blipFill>
        <p:spPr>
          <a:xfrm>
            <a:off x="0" y="4303975"/>
            <a:ext cx="9144003" cy="839525"/>
          </a:xfrm>
          <a:prstGeom prst="rect">
            <a:avLst/>
          </a:prstGeom>
          <a:noFill/>
          <a:ln>
            <a:noFill/>
          </a:ln>
        </p:spPr>
      </p:pic>
      <p:pic>
        <p:nvPicPr>
          <p:cNvPr id="260" name="Google Shape;260;p40"/>
          <p:cNvPicPr preferRelativeResize="0"/>
          <p:nvPr/>
        </p:nvPicPr>
        <p:blipFill rotWithShape="1">
          <a:blip r:embed="rId3">
            <a:alphaModFix/>
          </a:blip>
          <a:srcRect b="4232" l="0" r="0" t="65730"/>
          <a:stretch/>
        </p:blipFill>
        <p:spPr>
          <a:xfrm>
            <a:off x="0" y="0"/>
            <a:ext cx="9144003" cy="8395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4">
    <p:spTree>
      <p:nvGrpSpPr>
        <p:cNvPr id="261" name="Shape 261"/>
        <p:cNvGrpSpPr/>
        <p:nvPr/>
      </p:nvGrpSpPr>
      <p:grpSpPr>
        <a:xfrm>
          <a:off x="0" y="0"/>
          <a:ext cx="0" cy="0"/>
          <a:chOff x="0" y="0"/>
          <a:chExt cx="0" cy="0"/>
        </a:xfrm>
      </p:grpSpPr>
      <p:pic>
        <p:nvPicPr>
          <p:cNvPr id="262" name="Google Shape;262;p4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3" name="Google Shape;263;p41"/>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264" name="Google Shape;264;p41"/>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
        <p:nvSpPr>
          <p:cNvPr id="265" name="Google Shape;265;p41"/>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2"/>
              </a:buClr>
              <a:buSzPts val="2500"/>
              <a:buFont typeface="Montserrat ExtraBold"/>
              <a:buNone/>
              <a:defRPr b="1" sz="2500">
                <a:solidFill>
                  <a:schemeClr val="lt2"/>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Clr>
                <a:schemeClr val="lt2"/>
              </a:buClr>
              <a:buSzPts val="1400"/>
              <a:buNone/>
              <a:defRPr>
                <a:solidFill>
                  <a:schemeClr val="lt2"/>
                </a:solidFill>
              </a:defRPr>
            </a:lvl2pPr>
            <a:lvl3pPr lvl="2" rtl="0" algn="l">
              <a:lnSpc>
                <a:spcPct val="100000"/>
              </a:lnSpc>
              <a:spcBef>
                <a:spcPts val="0"/>
              </a:spcBef>
              <a:spcAft>
                <a:spcPts val="0"/>
              </a:spcAft>
              <a:buClr>
                <a:schemeClr val="lt2"/>
              </a:buClr>
              <a:buSzPts val="1400"/>
              <a:buNone/>
              <a:defRPr>
                <a:solidFill>
                  <a:schemeClr val="lt2"/>
                </a:solidFill>
              </a:defRPr>
            </a:lvl3pPr>
            <a:lvl4pPr lvl="3" rtl="0" algn="l">
              <a:lnSpc>
                <a:spcPct val="100000"/>
              </a:lnSpc>
              <a:spcBef>
                <a:spcPts val="0"/>
              </a:spcBef>
              <a:spcAft>
                <a:spcPts val="0"/>
              </a:spcAft>
              <a:buClr>
                <a:schemeClr val="lt2"/>
              </a:buClr>
              <a:buSzPts val="1400"/>
              <a:buNone/>
              <a:defRPr>
                <a:solidFill>
                  <a:schemeClr val="lt2"/>
                </a:solidFill>
              </a:defRPr>
            </a:lvl4pPr>
            <a:lvl5pPr lvl="4" rtl="0" algn="l">
              <a:lnSpc>
                <a:spcPct val="100000"/>
              </a:lnSpc>
              <a:spcBef>
                <a:spcPts val="0"/>
              </a:spcBef>
              <a:spcAft>
                <a:spcPts val="0"/>
              </a:spcAft>
              <a:buClr>
                <a:schemeClr val="lt2"/>
              </a:buClr>
              <a:buSzPts val="1400"/>
              <a:buNone/>
              <a:defRPr>
                <a:solidFill>
                  <a:schemeClr val="lt2"/>
                </a:solidFill>
              </a:defRPr>
            </a:lvl5pPr>
            <a:lvl6pPr lvl="5" rtl="0" algn="l">
              <a:lnSpc>
                <a:spcPct val="100000"/>
              </a:lnSpc>
              <a:spcBef>
                <a:spcPts val="0"/>
              </a:spcBef>
              <a:spcAft>
                <a:spcPts val="0"/>
              </a:spcAft>
              <a:buClr>
                <a:schemeClr val="lt2"/>
              </a:buClr>
              <a:buSzPts val="1400"/>
              <a:buNone/>
              <a:defRPr>
                <a:solidFill>
                  <a:schemeClr val="lt2"/>
                </a:solidFill>
              </a:defRPr>
            </a:lvl6pPr>
            <a:lvl7pPr lvl="6" rtl="0" algn="l">
              <a:lnSpc>
                <a:spcPct val="100000"/>
              </a:lnSpc>
              <a:spcBef>
                <a:spcPts val="0"/>
              </a:spcBef>
              <a:spcAft>
                <a:spcPts val="0"/>
              </a:spcAft>
              <a:buClr>
                <a:schemeClr val="lt2"/>
              </a:buClr>
              <a:buSzPts val="1400"/>
              <a:buNone/>
              <a:defRPr>
                <a:solidFill>
                  <a:schemeClr val="lt2"/>
                </a:solidFill>
              </a:defRPr>
            </a:lvl7pPr>
            <a:lvl8pPr lvl="7" rtl="0" algn="l">
              <a:lnSpc>
                <a:spcPct val="100000"/>
              </a:lnSpc>
              <a:spcBef>
                <a:spcPts val="0"/>
              </a:spcBef>
              <a:spcAft>
                <a:spcPts val="0"/>
              </a:spcAft>
              <a:buClr>
                <a:schemeClr val="lt2"/>
              </a:buClr>
              <a:buSzPts val="1400"/>
              <a:buNone/>
              <a:defRPr>
                <a:solidFill>
                  <a:schemeClr val="lt2"/>
                </a:solidFill>
              </a:defRPr>
            </a:lvl8pPr>
            <a:lvl9pPr lvl="8" rtl="0" algn="l">
              <a:lnSpc>
                <a:spcPct val="100000"/>
              </a:lnSpc>
              <a:spcBef>
                <a:spcPts val="0"/>
              </a:spcBef>
              <a:spcAft>
                <a:spcPts val="0"/>
              </a:spcAft>
              <a:buClr>
                <a:schemeClr val="lt2"/>
              </a:buClr>
              <a:buSzPts val="1400"/>
              <a:buNone/>
              <a:defRPr>
                <a:solidFill>
                  <a:schemeClr val="lt2"/>
                </a:solidFill>
              </a:defRPr>
            </a:lvl9pPr>
          </a:lstStyle>
          <a:p/>
        </p:txBody>
      </p:sp>
      <p:sp>
        <p:nvSpPr>
          <p:cNvPr id="266" name="Google Shape;266;p41"/>
          <p:cNvSpPr/>
          <p:nvPr/>
        </p:nvSpPr>
        <p:spPr>
          <a:xfrm rot="5400000">
            <a:off x="177750" y="219225"/>
            <a:ext cx="402600" cy="758100"/>
          </a:xfrm>
          <a:prstGeom prst="round2SameRect">
            <a:avLst>
              <a:gd fmla="val 50000" name="adj1"/>
              <a:gd fmla="val 0" name="adj2"/>
            </a:avLst>
          </a:pr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41"/>
          <p:cNvSpPr txBox="1"/>
          <p:nvPr>
            <p:ph idx="1" type="body"/>
          </p:nvPr>
        </p:nvSpPr>
        <p:spPr>
          <a:xfrm>
            <a:off x="983100" y="3454094"/>
            <a:ext cx="1671300" cy="318300"/>
          </a:xfrm>
          <a:prstGeom prst="rect">
            <a:avLst/>
          </a:prstGeom>
          <a:noFill/>
          <a:ln>
            <a:noFill/>
          </a:ln>
        </p:spPr>
        <p:txBody>
          <a:bodyPr anchorCtr="0" anchor="t" bIns="45700" lIns="91425" spcFirstLastPara="1" rIns="91425" wrap="square" tIns="45700">
            <a:normAutofit/>
          </a:bodyPr>
          <a:lstStyle>
            <a:lvl1pPr indent="-292100" lvl="0" marL="457200" rtl="0" algn="ctr">
              <a:lnSpc>
                <a:spcPct val="90000"/>
              </a:lnSpc>
              <a:spcBef>
                <a:spcPts val="1000"/>
              </a:spcBef>
              <a:spcAft>
                <a:spcPts val="0"/>
              </a:spcAft>
              <a:buClr>
                <a:schemeClr val="lt2"/>
              </a:buClr>
              <a:buSzPts val="1000"/>
              <a:buChar char="•"/>
              <a:defRPr sz="1000">
                <a:solidFill>
                  <a:schemeClr val="lt2"/>
                </a:solidFill>
              </a:defRPr>
            </a:lvl1pPr>
            <a:lvl2pPr indent="-292100" lvl="1" marL="914400" rtl="0" algn="ctr">
              <a:lnSpc>
                <a:spcPct val="90000"/>
              </a:lnSpc>
              <a:spcBef>
                <a:spcPts val="500"/>
              </a:spcBef>
              <a:spcAft>
                <a:spcPts val="0"/>
              </a:spcAft>
              <a:buClr>
                <a:schemeClr val="lt2"/>
              </a:buClr>
              <a:buSzPts val="1000"/>
              <a:buChar char="◦"/>
              <a:defRPr sz="1000">
                <a:solidFill>
                  <a:schemeClr val="lt2"/>
                </a:solidFill>
              </a:defRPr>
            </a:lvl2pPr>
            <a:lvl3pPr indent="-292100" lvl="2" marL="1371600" rtl="0" algn="ctr">
              <a:lnSpc>
                <a:spcPct val="90000"/>
              </a:lnSpc>
              <a:spcBef>
                <a:spcPts val="500"/>
              </a:spcBef>
              <a:spcAft>
                <a:spcPts val="0"/>
              </a:spcAft>
              <a:buClr>
                <a:schemeClr val="lt2"/>
              </a:buClr>
              <a:buSzPts val="1000"/>
              <a:buChar char="▪"/>
              <a:defRPr sz="1000">
                <a:solidFill>
                  <a:schemeClr val="lt2"/>
                </a:solidFill>
              </a:defRPr>
            </a:lvl3pPr>
            <a:lvl4pPr indent="-292100" lvl="3" marL="1828800" rtl="0" algn="ctr">
              <a:lnSpc>
                <a:spcPct val="90000"/>
              </a:lnSpc>
              <a:spcBef>
                <a:spcPts val="500"/>
              </a:spcBef>
              <a:spcAft>
                <a:spcPts val="0"/>
              </a:spcAft>
              <a:buClr>
                <a:schemeClr val="lt2"/>
              </a:buClr>
              <a:buSzPts val="1000"/>
              <a:buChar char="▫"/>
              <a:defRPr sz="1000">
                <a:solidFill>
                  <a:schemeClr val="lt2"/>
                </a:solidFill>
              </a:defRPr>
            </a:lvl4pPr>
            <a:lvl5pPr indent="-292100" lvl="4" marL="2286000" rtl="0" algn="ctr">
              <a:lnSpc>
                <a:spcPct val="90000"/>
              </a:lnSpc>
              <a:spcBef>
                <a:spcPts val="500"/>
              </a:spcBef>
              <a:spcAft>
                <a:spcPts val="0"/>
              </a:spcAft>
              <a:buClr>
                <a:schemeClr val="lt2"/>
              </a:buClr>
              <a:buSzPts val="1000"/>
              <a:buChar char="•"/>
              <a:defRPr sz="1000">
                <a:solidFill>
                  <a:schemeClr val="lt2"/>
                </a:solidFill>
              </a:defRPr>
            </a:lvl5pPr>
            <a:lvl6pPr indent="-292100" lvl="5" marL="2743200" rtl="0" algn="ctr">
              <a:lnSpc>
                <a:spcPct val="90000"/>
              </a:lnSpc>
              <a:spcBef>
                <a:spcPts val="500"/>
              </a:spcBef>
              <a:spcAft>
                <a:spcPts val="0"/>
              </a:spcAft>
              <a:buClr>
                <a:schemeClr val="lt2"/>
              </a:buClr>
              <a:buSzPts val="1000"/>
              <a:buChar char="•"/>
              <a:defRPr sz="1000">
                <a:solidFill>
                  <a:schemeClr val="lt2"/>
                </a:solidFill>
              </a:defRPr>
            </a:lvl6pPr>
            <a:lvl7pPr indent="-292100" lvl="6" marL="3200400" rtl="0" algn="ctr">
              <a:lnSpc>
                <a:spcPct val="90000"/>
              </a:lnSpc>
              <a:spcBef>
                <a:spcPts val="500"/>
              </a:spcBef>
              <a:spcAft>
                <a:spcPts val="0"/>
              </a:spcAft>
              <a:buClr>
                <a:schemeClr val="lt2"/>
              </a:buClr>
              <a:buSzPts val="1000"/>
              <a:buChar char="•"/>
              <a:defRPr sz="1000">
                <a:solidFill>
                  <a:schemeClr val="lt2"/>
                </a:solidFill>
              </a:defRPr>
            </a:lvl7pPr>
            <a:lvl8pPr indent="-292100" lvl="7" marL="3657600" rtl="0" algn="ctr">
              <a:lnSpc>
                <a:spcPct val="90000"/>
              </a:lnSpc>
              <a:spcBef>
                <a:spcPts val="500"/>
              </a:spcBef>
              <a:spcAft>
                <a:spcPts val="0"/>
              </a:spcAft>
              <a:buClr>
                <a:schemeClr val="lt2"/>
              </a:buClr>
              <a:buSzPts val="1000"/>
              <a:buChar char="•"/>
              <a:defRPr sz="1000">
                <a:solidFill>
                  <a:schemeClr val="lt2"/>
                </a:solidFill>
              </a:defRPr>
            </a:lvl8pPr>
            <a:lvl9pPr indent="-292100" lvl="8" marL="4114800" rtl="0" algn="ctr">
              <a:lnSpc>
                <a:spcPct val="90000"/>
              </a:lnSpc>
              <a:spcBef>
                <a:spcPts val="500"/>
              </a:spcBef>
              <a:spcAft>
                <a:spcPts val="0"/>
              </a:spcAft>
              <a:buClr>
                <a:schemeClr val="lt2"/>
              </a:buClr>
              <a:buSzPts val="1000"/>
              <a:buChar char="•"/>
              <a:defRPr sz="1000">
                <a:solidFill>
                  <a:schemeClr val="lt2"/>
                </a:solidFill>
              </a:defRPr>
            </a:lvl9pPr>
          </a:lstStyle>
          <a:p/>
        </p:txBody>
      </p:sp>
      <p:sp>
        <p:nvSpPr>
          <p:cNvPr id="268" name="Google Shape;268;p41"/>
          <p:cNvSpPr txBox="1"/>
          <p:nvPr>
            <p:ph idx="2" type="body"/>
          </p:nvPr>
        </p:nvSpPr>
        <p:spPr>
          <a:xfrm>
            <a:off x="3736350" y="3454094"/>
            <a:ext cx="1671300" cy="318300"/>
          </a:xfrm>
          <a:prstGeom prst="rect">
            <a:avLst/>
          </a:prstGeom>
          <a:noFill/>
          <a:ln>
            <a:noFill/>
          </a:ln>
        </p:spPr>
        <p:txBody>
          <a:bodyPr anchorCtr="0" anchor="t" bIns="45700" lIns="91425" spcFirstLastPara="1" rIns="91425" wrap="square" tIns="45700">
            <a:normAutofit/>
          </a:bodyPr>
          <a:lstStyle>
            <a:lvl1pPr indent="-292100" lvl="0" marL="457200" rtl="0" algn="ctr">
              <a:lnSpc>
                <a:spcPct val="90000"/>
              </a:lnSpc>
              <a:spcBef>
                <a:spcPts val="1000"/>
              </a:spcBef>
              <a:spcAft>
                <a:spcPts val="0"/>
              </a:spcAft>
              <a:buClr>
                <a:schemeClr val="lt2"/>
              </a:buClr>
              <a:buSzPts val="1000"/>
              <a:buChar char="•"/>
              <a:defRPr sz="1000">
                <a:solidFill>
                  <a:schemeClr val="lt2"/>
                </a:solidFill>
              </a:defRPr>
            </a:lvl1pPr>
            <a:lvl2pPr indent="-292100" lvl="1" marL="914400" rtl="0" algn="ctr">
              <a:lnSpc>
                <a:spcPct val="90000"/>
              </a:lnSpc>
              <a:spcBef>
                <a:spcPts val="500"/>
              </a:spcBef>
              <a:spcAft>
                <a:spcPts val="0"/>
              </a:spcAft>
              <a:buClr>
                <a:schemeClr val="lt2"/>
              </a:buClr>
              <a:buSzPts val="1000"/>
              <a:buChar char="◦"/>
              <a:defRPr sz="1000">
                <a:solidFill>
                  <a:schemeClr val="lt2"/>
                </a:solidFill>
              </a:defRPr>
            </a:lvl2pPr>
            <a:lvl3pPr indent="-292100" lvl="2" marL="1371600" rtl="0" algn="ctr">
              <a:lnSpc>
                <a:spcPct val="90000"/>
              </a:lnSpc>
              <a:spcBef>
                <a:spcPts val="500"/>
              </a:spcBef>
              <a:spcAft>
                <a:spcPts val="0"/>
              </a:spcAft>
              <a:buClr>
                <a:schemeClr val="lt2"/>
              </a:buClr>
              <a:buSzPts val="1000"/>
              <a:buChar char="▪"/>
              <a:defRPr sz="1000">
                <a:solidFill>
                  <a:schemeClr val="lt2"/>
                </a:solidFill>
              </a:defRPr>
            </a:lvl3pPr>
            <a:lvl4pPr indent="-292100" lvl="3" marL="1828800" rtl="0" algn="ctr">
              <a:lnSpc>
                <a:spcPct val="90000"/>
              </a:lnSpc>
              <a:spcBef>
                <a:spcPts val="500"/>
              </a:spcBef>
              <a:spcAft>
                <a:spcPts val="0"/>
              </a:spcAft>
              <a:buClr>
                <a:schemeClr val="lt2"/>
              </a:buClr>
              <a:buSzPts val="1000"/>
              <a:buChar char="▫"/>
              <a:defRPr sz="1000">
                <a:solidFill>
                  <a:schemeClr val="lt2"/>
                </a:solidFill>
              </a:defRPr>
            </a:lvl4pPr>
            <a:lvl5pPr indent="-292100" lvl="4" marL="2286000" rtl="0" algn="ctr">
              <a:lnSpc>
                <a:spcPct val="90000"/>
              </a:lnSpc>
              <a:spcBef>
                <a:spcPts val="500"/>
              </a:spcBef>
              <a:spcAft>
                <a:spcPts val="0"/>
              </a:spcAft>
              <a:buClr>
                <a:schemeClr val="lt2"/>
              </a:buClr>
              <a:buSzPts val="1000"/>
              <a:buChar char="•"/>
              <a:defRPr sz="1000">
                <a:solidFill>
                  <a:schemeClr val="lt2"/>
                </a:solidFill>
              </a:defRPr>
            </a:lvl5pPr>
            <a:lvl6pPr indent="-292100" lvl="5" marL="2743200" rtl="0" algn="ctr">
              <a:lnSpc>
                <a:spcPct val="90000"/>
              </a:lnSpc>
              <a:spcBef>
                <a:spcPts val="500"/>
              </a:spcBef>
              <a:spcAft>
                <a:spcPts val="0"/>
              </a:spcAft>
              <a:buClr>
                <a:schemeClr val="lt2"/>
              </a:buClr>
              <a:buSzPts val="1000"/>
              <a:buChar char="•"/>
              <a:defRPr sz="1000">
                <a:solidFill>
                  <a:schemeClr val="lt2"/>
                </a:solidFill>
              </a:defRPr>
            </a:lvl6pPr>
            <a:lvl7pPr indent="-292100" lvl="6" marL="3200400" rtl="0" algn="ctr">
              <a:lnSpc>
                <a:spcPct val="90000"/>
              </a:lnSpc>
              <a:spcBef>
                <a:spcPts val="500"/>
              </a:spcBef>
              <a:spcAft>
                <a:spcPts val="0"/>
              </a:spcAft>
              <a:buClr>
                <a:schemeClr val="lt2"/>
              </a:buClr>
              <a:buSzPts val="1000"/>
              <a:buChar char="•"/>
              <a:defRPr sz="1000">
                <a:solidFill>
                  <a:schemeClr val="lt2"/>
                </a:solidFill>
              </a:defRPr>
            </a:lvl7pPr>
            <a:lvl8pPr indent="-292100" lvl="7" marL="3657600" rtl="0" algn="ctr">
              <a:lnSpc>
                <a:spcPct val="90000"/>
              </a:lnSpc>
              <a:spcBef>
                <a:spcPts val="500"/>
              </a:spcBef>
              <a:spcAft>
                <a:spcPts val="0"/>
              </a:spcAft>
              <a:buClr>
                <a:schemeClr val="lt2"/>
              </a:buClr>
              <a:buSzPts val="1000"/>
              <a:buChar char="•"/>
              <a:defRPr sz="1000">
                <a:solidFill>
                  <a:schemeClr val="lt2"/>
                </a:solidFill>
              </a:defRPr>
            </a:lvl8pPr>
            <a:lvl9pPr indent="-292100" lvl="8" marL="4114800" rtl="0" algn="ctr">
              <a:lnSpc>
                <a:spcPct val="90000"/>
              </a:lnSpc>
              <a:spcBef>
                <a:spcPts val="500"/>
              </a:spcBef>
              <a:spcAft>
                <a:spcPts val="0"/>
              </a:spcAft>
              <a:buClr>
                <a:schemeClr val="lt2"/>
              </a:buClr>
              <a:buSzPts val="1000"/>
              <a:buChar char="•"/>
              <a:defRPr sz="1000">
                <a:solidFill>
                  <a:schemeClr val="lt2"/>
                </a:solidFill>
              </a:defRPr>
            </a:lvl9pPr>
          </a:lstStyle>
          <a:p/>
        </p:txBody>
      </p:sp>
      <p:sp>
        <p:nvSpPr>
          <p:cNvPr id="269" name="Google Shape;269;p41"/>
          <p:cNvSpPr txBox="1"/>
          <p:nvPr>
            <p:ph idx="3" type="body"/>
          </p:nvPr>
        </p:nvSpPr>
        <p:spPr>
          <a:xfrm>
            <a:off x="6489600" y="3454094"/>
            <a:ext cx="1671300" cy="318300"/>
          </a:xfrm>
          <a:prstGeom prst="rect">
            <a:avLst/>
          </a:prstGeom>
          <a:noFill/>
          <a:ln>
            <a:noFill/>
          </a:ln>
        </p:spPr>
        <p:txBody>
          <a:bodyPr anchorCtr="0" anchor="t" bIns="45700" lIns="91425" spcFirstLastPara="1" rIns="91425" wrap="square" tIns="45700">
            <a:normAutofit/>
          </a:bodyPr>
          <a:lstStyle>
            <a:lvl1pPr indent="-292100" lvl="0" marL="457200" rtl="0" algn="ctr">
              <a:lnSpc>
                <a:spcPct val="90000"/>
              </a:lnSpc>
              <a:spcBef>
                <a:spcPts val="1000"/>
              </a:spcBef>
              <a:spcAft>
                <a:spcPts val="0"/>
              </a:spcAft>
              <a:buClr>
                <a:schemeClr val="lt2"/>
              </a:buClr>
              <a:buSzPts val="1000"/>
              <a:buChar char="•"/>
              <a:defRPr sz="1000">
                <a:solidFill>
                  <a:schemeClr val="lt2"/>
                </a:solidFill>
              </a:defRPr>
            </a:lvl1pPr>
            <a:lvl2pPr indent="-292100" lvl="1" marL="914400" rtl="0" algn="ctr">
              <a:lnSpc>
                <a:spcPct val="90000"/>
              </a:lnSpc>
              <a:spcBef>
                <a:spcPts val="500"/>
              </a:spcBef>
              <a:spcAft>
                <a:spcPts val="0"/>
              </a:spcAft>
              <a:buClr>
                <a:schemeClr val="lt2"/>
              </a:buClr>
              <a:buSzPts val="1000"/>
              <a:buChar char="◦"/>
              <a:defRPr sz="1000">
                <a:solidFill>
                  <a:schemeClr val="lt2"/>
                </a:solidFill>
              </a:defRPr>
            </a:lvl2pPr>
            <a:lvl3pPr indent="-292100" lvl="2" marL="1371600" rtl="0" algn="ctr">
              <a:lnSpc>
                <a:spcPct val="90000"/>
              </a:lnSpc>
              <a:spcBef>
                <a:spcPts val="500"/>
              </a:spcBef>
              <a:spcAft>
                <a:spcPts val="0"/>
              </a:spcAft>
              <a:buClr>
                <a:schemeClr val="lt2"/>
              </a:buClr>
              <a:buSzPts val="1000"/>
              <a:buChar char="▪"/>
              <a:defRPr sz="1000">
                <a:solidFill>
                  <a:schemeClr val="lt2"/>
                </a:solidFill>
              </a:defRPr>
            </a:lvl3pPr>
            <a:lvl4pPr indent="-292100" lvl="3" marL="1828800" rtl="0" algn="ctr">
              <a:lnSpc>
                <a:spcPct val="90000"/>
              </a:lnSpc>
              <a:spcBef>
                <a:spcPts val="500"/>
              </a:spcBef>
              <a:spcAft>
                <a:spcPts val="0"/>
              </a:spcAft>
              <a:buClr>
                <a:schemeClr val="lt2"/>
              </a:buClr>
              <a:buSzPts val="1000"/>
              <a:buChar char="▫"/>
              <a:defRPr sz="1000">
                <a:solidFill>
                  <a:schemeClr val="lt2"/>
                </a:solidFill>
              </a:defRPr>
            </a:lvl4pPr>
            <a:lvl5pPr indent="-292100" lvl="4" marL="2286000" rtl="0" algn="ctr">
              <a:lnSpc>
                <a:spcPct val="90000"/>
              </a:lnSpc>
              <a:spcBef>
                <a:spcPts val="500"/>
              </a:spcBef>
              <a:spcAft>
                <a:spcPts val="0"/>
              </a:spcAft>
              <a:buClr>
                <a:schemeClr val="lt2"/>
              </a:buClr>
              <a:buSzPts val="1000"/>
              <a:buChar char="•"/>
              <a:defRPr sz="1000">
                <a:solidFill>
                  <a:schemeClr val="lt2"/>
                </a:solidFill>
              </a:defRPr>
            </a:lvl5pPr>
            <a:lvl6pPr indent="-292100" lvl="5" marL="2743200" rtl="0" algn="ctr">
              <a:lnSpc>
                <a:spcPct val="90000"/>
              </a:lnSpc>
              <a:spcBef>
                <a:spcPts val="500"/>
              </a:spcBef>
              <a:spcAft>
                <a:spcPts val="0"/>
              </a:spcAft>
              <a:buClr>
                <a:schemeClr val="lt2"/>
              </a:buClr>
              <a:buSzPts val="1000"/>
              <a:buChar char="•"/>
              <a:defRPr sz="1000">
                <a:solidFill>
                  <a:schemeClr val="lt2"/>
                </a:solidFill>
              </a:defRPr>
            </a:lvl6pPr>
            <a:lvl7pPr indent="-292100" lvl="6" marL="3200400" rtl="0" algn="ctr">
              <a:lnSpc>
                <a:spcPct val="90000"/>
              </a:lnSpc>
              <a:spcBef>
                <a:spcPts val="500"/>
              </a:spcBef>
              <a:spcAft>
                <a:spcPts val="0"/>
              </a:spcAft>
              <a:buClr>
                <a:schemeClr val="lt2"/>
              </a:buClr>
              <a:buSzPts val="1000"/>
              <a:buChar char="•"/>
              <a:defRPr sz="1000">
                <a:solidFill>
                  <a:schemeClr val="lt2"/>
                </a:solidFill>
              </a:defRPr>
            </a:lvl7pPr>
            <a:lvl8pPr indent="-292100" lvl="7" marL="3657600" rtl="0" algn="ctr">
              <a:lnSpc>
                <a:spcPct val="90000"/>
              </a:lnSpc>
              <a:spcBef>
                <a:spcPts val="500"/>
              </a:spcBef>
              <a:spcAft>
                <a:spcPts val="0"/>
              </a:spcAft>
              <a:buClr>
                <a:schemeClr val="lt2"/>
              </a:buClr>
              <a:buSzPts val="1000"/>
              <a:buChar char="•"/>
              <a:defRPr sz="1000">
                <a:solidFill>
                  <a:schemeClr val="lt2"/>
                </a:solidFill>
              </a:defRPr>
            </a:lvl8pPr>
            <a:lvl9pPr indent="-292100" lvl="8" marL="4114800" rtl="0" algn="ctr">
              <a:lnSpc>
                <a:spcPct val="90000"/>
              </a:lnSpc>
              <a:spcBef>
                <a:spcPts val="500"/>
              </a:spcBef>
              <a:spcAft>
                <a:spcPts val="0"/>
              </a:spcAft>
              <a:buClr>
                <a:schemeClr val="lt2"/>
              </a:buClr>
              <a:buSzPts val="1000"/>
              <a:buChar char="•"/>
              <a:defRPr sz="1000">
                <a:solidFill>
                  <a:schemeClr val="lt2"/>
                </a:solidFill>
              </a:defRPr>
            </a:lvl9pPr>
          </a:lstStyle>
          <a:p/>
        </p:txBody>
      </p:sp>
      <p:sp>
        <p:nvSpPr>
          <p:cNvPr id="270" name="Google Shape;270;p41"/>
          <p:cNvSpPr/>
          <p:nvPr>
            <p:ph idx="4" type="pic"/>
          </p:nvPr>
        </p:nvSpPr>
        <p:spPr>
          <a:xfrm>
            <a:off x="1033800" y="1657900"/>
            <a:ext cx="1569900" cy="1569900"/>
          </a:xfrm>
          <a:prstGeom prst="roundRect">
            <a:avLst>
              <a:gd fmla="val 4429" name="adj"/>
            </a:avLst>
          </a:prstGeom>
          <a:noFill/>
          <a:ln>
            <a:noFill/>
          </a:ln>
        </p:spPr>
      </p:sp>
      <p:sp>
        <p:nvSpPr>
          <p:cNvPr id="271" name="Google Shape;271;p41"/>
          <p:cNvSpPr/>
          <p:nvPr>
            <p:ph idx="5" type="pic"/>
          </p:nvPr>
        </p:nvSpPr>
        <p:spPr>
          <a:xfrm>
            <a:off x="3787050" y="1657900"/>
            <a:ext cx="1569900" cy="1569900"/>
          </a:xfrm>
          <a:prstGeom prst="roundRect">
            <a:avLst>
              <a:gd fmla="val 4429" name="adj"/>
            </a:avLst>
          </a:prstGeom>
          <a:noFill/>
          <a:ln>
            <a:noFill/>
          </a:ln>
        </p:spPr>
      </p:sp>
      <p:sp>
        <p:nvSpPr>
          <p:cNvPr id="272" name="Google Shape;272;p41"/>
          <p:cNvSpPr/>
          <p:nvPr>
            <p:ph idx="6" type="pic"/>
          </p:nvPr>
        </p:nvSpPr>
        <p:spPr>
          <a:xfrm>
            <a:off x="6540300" y="1657900"/>
            <a:ext cx="1569900" cy="1569900"/>
          </a:xfrm>
          <a:prstGeom prst="roundRect">
            <a:avLst>
              <a:gd fmla="val 4429" name="adj"/>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dark">
  <p:cSld name="Blank_White_2_1">
    <p:bg>
      <p:bgPr>
        <a:solidFill>
          <a:schemeClr val="dk1"/>
        </a:solidFill>
      </p:bgPr>
    </p:bg>
    <p:spTree>
      <p:nvGrpSpPr>
        <p:cNvPr id="273" name="Shape 273"/>
        <p:cNvGrpSpPr/>
        <p:nvPr/>
      </p:nvGrpSpPr>
      <p:grpSpPr>
        <a:xfrm>
          <a:off x="0" y="0"/>
          <a:ext cx="0" cy="0"/>
          <a:chOff x="0" y="0"/>
          <a:chExt cx="0" cy="0"/>
        </a:xfrm>
      </p:grpSpPr>
      <p:pic>
        <p:nvPicPr>
          <p:cNvPr id="274" name="Google Shape;274;p42"/>
          <p:cNvPicPr preferRelativeResize="0"/>
          <p:nvPr/>
        </p:nvPicPr>
        <p:blipFill rotWithShape="1">
          <a:blip r:embed="rId2">
            <a:alphaModFix/>
          </a:blip>
          <a:srcRect b="0" l="0" r="0" t="0"/>
          <a:stretch/>
        </p:blipFill>
        <p:spPr>
          <a:xfrm>
            <a:off x="0" y="12"/>
            <a:ext cx="9144000" cy="5143500"/>
          </a:xfrm>
          <a:prstGeom prst="rect">
            <a:avLst/>
          </a:prstGeom>
          <a:noFill/>
          <a:ln>
            <a:noFill/>
          </a:ln>
        </p:spPr>
      </p:pic>
      <p:pic>
        <p:nvPicPr>
          <p:cNvPr id="275" name="Google Shape;275;p42"/>
          <p:cNvPicPr preferRelativeResize="0"/>
          <p:nvPr/>
        </p:nvPicPr>
        <p:blipFill rotWithShape="1">
          <a:blip r:embed="rId3">
            <a:alphaModFix/>
          </a:blip>
          <a:srcRect b="0" l="709" r="709" t="0"/>
          <a:stretch/>
        </p:blipFill>
        <p:spPr>
          <a:xfrm>
            <a:off x="1722375" y="2152100"/>
            <a:ext cx="1335000" cy="1338300"/>
          </a:xfrm>
          <a:prstGeom prst="ellipse">
            <a:avLst/>
          </a:prstGeom>
          <a:noFill/>
          <a:ln>
            <a:noFill/>
          </a:ln>
        </p:spPr>
      </p:pic>
      <p:pic>
        <p:nvPicPr>
          <p:cNvPr id="276" name="Google Shape;276;p42"/>
          <p:cNvPicPr preferRelativeResize="0"/>
          <p:nvPr/>
        </p:nvPicPr>
        <p:blipFill rotWithShape="1">
          <a:blip r:embed="rId4">
            <a:alphaModFix/>
          </a:blip>
          <a:srcRect b="0" l="16909" r="16909" t="0"/>
          <a:stretch/>
        </p:blipFill>
        <p:spPr>
          <a:xfrm>
            <a:off x="547925" y="2797499"/>
            <a:ext cx="805800" cy="802500"/>
          </a:xfrm>
          <a:prstGeom prst="ellipse">
            <a:avLst/>
          </a:prstGeom>
          <a:noFill/>
          <a:ln>
            <a:noFill/>
          </a:ln>
        </p:spPr>
      </p:pic>
      <p:pic>
        <p:nvPicPr>
          <p:cNvPr id="277" name="Google Shape;277;p42"/>
          <p:cNvPicPr preferRelativeResize="0"/>
          <p:nvPr/>
        </p:nvPicPr>
        <p:blipFill rotWithShape="1">
          <a:blip r:embed="rId5">
            <a:alphaModFix/>
          </a:blip>
          <a:srcRect b="0" l="6582" r="6574" t="0"/>
          <a:stretch/>
        </p:blipFill>
        <p:spPr>
          <a:xfrm>
            <a:off x="1789975" y="3987725"/>
            <a:ext cx="601800" cy="598500"/>
          </a:xfrm>
          <a:prstGeom prst="ellipse">
            <a:avLst/>
          </a:prstGeom>
          <a:noFill/>
          <a:ln>
            <a:noFill/>
          </a:ln>
        </p:spPr>
      </p:pic>
      <p:pic>
        <p:nvPicPr>
          <p:cNvPr id="278" name="Google Shape;278;p42"/>
          <p:cNvPicPr preferRelativeResize="0"/>
          <p:nvPr/>
        </p:nvPicPr>
        <p:blipFill rotWithShape="1">
          <a:blip r:embed="rId3">
            <a:alphaModFix/>
          </a:blip>
          <a:srcRect b="0" l="709" r="719" t="0"/>
          <a:stretch/>
        </p:blipFill>
        <p:spPr>
          <a:xfrm>
            <a:off x="-970125" y="3860975"/>
            <a:ext cx="2606400" cy="2613000"/>
          </a:xfrm>
          <a:prstGeom prst="ellipse">
            <a:avLst/>
          </a:prstGeom>
          <a:noFill/>
          <a:ln>
            <a:noFill/>
          </a:ln>
        </p:spPr>
      </p:pic>
      <p:pic>
        <p:nvPicPr>
          <p:cNvPr id="279" name="Google Shape;279;p42"/>
          <p:cNvPicPr preferRelativeResize="0"/>
          <p:nvPr/>
        </p:nvPicPr>
        <p:blipFill rotWithShape="1">
          <a:blip r:embed="rId6">
            <a:alphaModFix/>
          </a:blip>
          <a:srcRect b="-94132" l="35245" r="35251" t="-66623"/>
          <a:stretch/>
        </p:blipFill>
        <p:spPr>
          <a:xfrm rot="10800000">
            <a:off x="3611122" y="-3100"/>
            <a:ext cx="1129500" cy="3051600"/>
          </a:xfrm>
          <a:prstGeom prst="round2SameRect">
            <a:avLst>
              <a:gd fmla="val 7260" name="adj1"/>
              <a:gd fmla="val 0" name="adj2"/>
            </a:avLst>
          </a:prstGeom>
          <a:noFill/>
          <a:ln>
            <a:noFill/>
          </a:ln>
        </p:spPr>
      </p:pic>
      <p:sp>
        <p:nvSpPr>
          <p:cNvPr id="280" name="Google Shape;280;p42"/>
          <p:cNvSpPr/>
          <p:nvPr/>
        </p:nvSpPr>
        <p:spPr>
          <a:xfrm>
            <a:off x="4044450" y="535525"/>
            <a:ext cx="5139600" cy="3748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1" name="Google Shape;281;p42"/>
          <p:cNvPicPr preferRelativeResize="0"/>
          <p:nvPr/>
        </p:nvPicPr>
        <p:blipFill rotWithShape="1">
          <a:blip r:embed="rId7">
            <a:alphaModFix/>
          </a:blip>
          <a:srcRect b="12291" l="12151" r="29566" t="10838"/>
          <a:stretch/>
        </p:blipFill>
        <p:spPr>
          <a:xfrm>
            <a:off x="3171525" y="356175"/>
            <a:ext cx="5972475" cy="4431151"/>
          </a:xfrm>
          <a:prstGeom prst="rect">
            <a:avLst/>
          </a:prstGeom>
          <a:noFill/>
          <a:ln>
            <a:noFill/>
          </a:ln>
        </p:spPr>
      </p:pic>
      <p:sp>
        <p:nvSpPr>
          <p:cNvPr id="282" name="Google Shape;282;p42"/>
          <p:cNvSpPr txBox="1"/>
          <p:nvPr/>
        </p:nvSpPr>
        <p:spPr>
          <a:xfrm>
            <a:off x="7458116"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sp>
        <p:nvSpPr>
          <p:cNvPr id="283" name="Google Shape;283;p42"/>
          <p:cNvSpPr txBox="1"/>
          <p:nvPr>
            <p:ph type="title"/>
          </p:nvPr>
        </p:nvSpPr>
        <p:spPr>
          <a:xfrm>
            <a:off x="371900" y="860425"/>
            <a:ext cx="2873100" cy="3164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0"/>
              </a:spcBef>
              <a:spcAft>
                <a:spcPts val="0"/>
              </a:spcAft>
              <a:buClr>
                <a:schemeClr val="lt1"/>
              </a:buClr>
              <a:buSzPts val="3200"/>
              <a:buFont typeface="Montserrat ExtraBold"/>
              <a:buNone/>
              <a:defRPr b="1" sz="32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dark">
  <p:cSld name="TITLE_AND_BODY_3">
    <p:bg>
      <p:bgPr>
        <a:solidFill>
          <a:schemeClr val="dk1"/>
        </a:solidFill>
      </p:bgPr>
    </p:bg>
    <p:spTree>
      <p:nvGrpSpPr>
        <p:cNvPr id="284" name="Shape 284"/>
        <p:cNvGrpSpPr/>
        <p:nvPr/>
      </p:nvGrpSpPr>
      <p:grpSpPr>
        <a:xfrm>
          <a:off x="0" y="0"/>
          <a:ext cx="0" cy="0"/>
          <a:chOff x="0" y="0"/>
          <a:chExt cx="0" cy="0"/>
        </a:xfrm>
      </p:grpSpPr>
      <p:pic>
        <p:nvPicPr>
          <p:cNvPr id="285" name="Google Shape;285;p43"/>
          <p:cNvPicPr preferRelativeResize="0"/>
          <p:nvPr/>
        </p:nvPicPr>
        <p:blipFill rotWithShape="1">
          <a:blip r:embed="rId2">
            <a:alphaModFix/>
          </a:blip>
          <a:srcRect b="0" l="0" r="0" t="0"/>
          <a:stretch/>
        </p:blipFill>
        <p:spPr>
          <a:xfrm>
            <a:off x="0" y="1"/>
            <a:ext cx="9144000" cy="5143478"/>
          </a:xfrm>
          <a:prstGeom prst="rect">
            <a:avLst/>
          </a:prstGeom>
          <a:noFill/>
          <a:ln>
            <a:noFill/>
          </a:ln>
        </p:spPr>
      </p:pic>
      <p:sp>
        <p:nvSpPr>
          <p:cNvPr id="286" name="Google Shape;286;p43"/>
          <p:cNvSpPr txBox="1"/>
          <p:nvPr>
            <p:ph type="title"/>
          </p:nvPr>
        </p:nvSpPr>
        <p:spPr>
          <a:xfrm>
            <a:off x="1042725" y="2220525"/>
            <a:ext cx="7058700" cy="7608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9pPr>
          </a:lstStyle>
          <a:p/>
        </p:txBody>
      </p:sp>
      <p:sp>
        <p:nvSpPr>
          <p:cNvPr id="287" name="Google Shape;287;p43"/>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288" name="Google Shape;288;p43"/>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2-dark">
  <p:cSld name="TITLE_AND_BODY_2_1">
    <p:bg>
      <p:bgPr>
        <a:solidFill>
          <a:schemeClr val="dk1"/>
        </a:solidFill>
      </p:bgPr>
    </p:bg>
    <p:spTree>
      <p:nvGrpSpPr>
        <p:cNvPr id="289" name="Shape 289"/>
        <p:cNvGrpSpPr/>
        <p:nvPr/>
      </p:nvGrpSpPr>
      <p:grpSpPr>
        <a:xfrm>
          <a:off x="0" y="0"/>
          <a:ext cx="0" cy="0"/>
          <a:chOff x="0" y="0"/>
          <a:chExt cx="0" cy="0"/>
        </a:xfrm>
      </p:grpSpPr>
      <p:pic>
        <p:nvPicPr>
          <p:cNvPr id="290" name="Google Shape;290;p44"/>
          <p:cNvPicPr preferRelativeResize="0"/>
          <p:nvPr/>
        </p:nvPicPr>
        <p:blipFill rotWithShape="1">
          <a:blip r:embed="rId2">
            <a:alphaModFix/>
          </a:blip>
          <a:srcRect b="0" l="0" r="0" t="0"/>
          <a:stretch/>
        </p:blipFill>
        <p:spPr>
          <a:xfrm>
            <a:off x="0" y="1"/>
            <a:ext cx="9144000" cy="5143478"/>
          </a:xfrm>
          <a:prstGeom prst="rect">
            <a:avLst/>
          </a:prstGeom>
          <a:noFill/>
          <a:ln>
            <a:noFill/>
          </a:ln>
        </p:spPr>
      </p:pic>
      <p:sp>
        <p:nvSpPr>
          <p:cNvPr id="291" name="Google Shape;291;p44"/>
          <p:cNvSpPr txBox="1"/>
          <p:nvPr>
            <p:ph type="title"/>
          </p:nvPr>
        </p:nvSpPr>
        <p:spPr>
          <a:xfrm>
            <a:off x="2275075" y="1330925"/>
            <a:ext cx="6358500" cy="1935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9pPr>
          </a:lstStyle>
          <a:p/>
        </p:txBody>
      </p:sp>
      <p:sp>
        <p:nvSpPr>
          <p:cNvPr id="292" name="Google Shape;292;p44"/>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293" name="Google Shape;293;p44"/>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2">
  <p:cSld name="Section_Break_Black">
    <p:bg>
      <p:bgPr>
        <a:solidFill>
          <a:schemeClr val="lt2"/>
        </a:solidFill>
      </p:bgPr>
    </p:bg>
    <p:spTree>
      <p:nvGrpSpPr>
        <p:cNvPr id="294" name="Shape 294"/>
        <p:cNvGrpSpPr/>
        <p:nvPr/>
      </p:nvGrpSpPr>
      <p:grpSpPr>
        <a:xfrm>
          <a:off x="0" y="0"/>
          <a:ext cx="0" cy="0"/>
          <a:chOff x="0" y="0"/>
          <a:chExt cx="0" cy="0"/>
        </a:xfrm>
      </p:grpSpPr>
      <p:pic>
        <p:nvPicPr>
          <p:cNvPr id="295" name="Google Shape;295;p4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96" name="Google Shape;296;p45"/>
          <p:cNvSpPr txBox="1"/>
          <p:nvPr>
            <p:ph type="title"/>
          </p:nvPr>
        </p:nvSpPr>
        <p:spPr>
          <a:xfrm>
            <a:off x="568750" y="1589625"/>
            <a:ext cx="7663800" cy="994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SzPts val="3400"/>
              <a:buFont typeface="Montserrat ExtraBold"/>
              <a:buNone/>
              <a:defRPr b="1" sz="3400">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sp>
        <p:nvSpPr>
          <p:cNvPr id="297" name="Google Shape;297;p45"/>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sp>
        <p:nvSpPr>
          <p:cNvPr id="298" name="Google Shape;298;p45"/>
          <p:cNvSpPr/>
          <p:nvPr/>
        </p:nvSpPr>
        <p:spPr>
          <a:xfrm>
            <a:off x="656275" y="2699461"/>
            <a:ext cx="7831500" cy="52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45"/>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pink">
  <p:cSld name="Blank_White_3_1">
    <p:bg>
      <p:bgPr>
        <a:solidFill>
          <a:schemeClr val="accent1"/>
        </a:solidFill>
      </p:bgPr>
    </p:bg>
    <p:spTree>
      <p:nvGrpSpPr>
        <p:cNvPr id="300" name="Shape 300"/>
        <p:cNvGrpSpPr/>
        <p:nvPr/>
      </p:nvGrpSpPr>
      <p:grpSpPr>
        <a:xfrm>
          <a:off x="0" y="0"/>
          <a:ext cx="0" cy="0"/>
          <a:chOff x="0" y="0"/>
          <a:chExt cx="0" cy="0"/>
        </a:xfrm>
      </p:grpSpPr>
      <p:sp>
        <p:nvSpPr>
          <p:cNvPr id="301" name="Google Shape;301;p46"/>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770046"/>
                </a:solidFill>
                <a:latin typeface="Montserrat Medium"/>
                <a:ea typeface="Montserrat Medium"/>
                <a:cs typeface="Montserrat Medium"/>
                <a:sym typeface="Montserrat Medium"/>
              </a:rPr>
              <a:t>Proprietary and confidential</a:t>
            </a:r>
            <a:endParaRPr b="0" i="1" sz="600" u="none" cap="none" strike="noStrike">
              <a:solidFill>
                <a:srgbClr val="770046"/>
              </a:solidFill>
              <a:latin typeface="Montserrat Medium"/>
              <a:ea typeface="Montserrat Medium"/>
              <a:cs typeface="Montserrat Medium"/>
              <a:sym typeface="Montserrat Medium"/>
            </a:endParaRPr>
          </a:p>
        </p:txBody>
      </p:sp>
      <p:pic>
        <p:nvPicPr>
          <p:cNvPr id="302" name="Google Shape;302;p46"/>
          <p:cNvPicPr preferRelativeResize="0"/>
          <p:nvPr/>
        </p:nvPicPr>
        <p:blipFill rotWithShape="1">
          <a:blip r:embed="rId2">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2.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21.jpg"/><Relationship Id="rId4" Type="http://schemas.openxmlformats.org/officeDocument/2006/relationships/image" Target="../media/image99.jpg"/><Relationship Id="rId5" Type="http://schemas.openxmlformats.org/officeDocument/2006/relationships/image" Target="../media/image1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0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10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image" Target="../media/image1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 Id="rId3" Type="http://schemas.openxmlformats.org/officeDocument/2006/relationships/image" Target="../media/image1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fonts.google.com/specimen/Montserrat" TargetMode="External"/><Relationship Id="rId4" Type="http://schemas.openxmlformats.org/officeDocument/2006/relationships/image" Target="../media/image9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 Id="rId3" Type="http://schemas.openxmlformats.org/officeDocument/2006/relationships/image" Target="../media/image109.png"/><Relationship Id="rId4" Type="http://schemas.openxmlformats.org/officeDocument/2006/relationships/image" Target="../media/image112.png"/><Relationship Id="rId5" Type="http://schemas.openxmlformats.org/officeDocument/2006/relationships/image" Target="../media/image107.png"/><Relationship Id="rId6" Type="http://schemas.openxmlformats.org/officeDocument/2006/relationships/image" Target="../media/image1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 Id="rId3" Type="http://schemas.openxmlformats.org/officeDocument/2006/relationships/image" Target="../media/image10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 Id="rId3" Type="http://schemas.openxmlformats.org/officeDocument/2006/relationships/image" Target="../media/image10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8.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2.xml"/><Relationship Id="rId3" Type="http://schemas.openxmlformats.org/officeDocument/2006/relationships/image" Target="../media/image10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6.xml"/><Relationship Id="rId3" Type="http://schemas.openxmlformats.org/officeDocument/2006/relationships/image" Target="../media/image1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7.xml"/><Relationship Id="rId3" Type="http://schemas.openxmlformats.org/officeDocument/2006/relationships/image" Target="../media/image1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xml"/><Relationship Id="rId3" Type="http://schemas.openxmlformats.org/officeDocument/2006/relationships/image" Target="../media/image106.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 Id="rId3" Type="http://schemas.openxmlformats.org/officeDocument/2006/relationships/image" Target="../media/image10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19.png"/><Relationship Id="rId4" Type="http://schemas.openxmlformats.org/officeDocument/2006/relationships/image" Target="../media/image135.png"/><Relationship Id="rId5" Type="http://schemas.openxmlformats.org/officeDocument/2006/relationships/image" Target="../media/image140.png"/><Relationship Id="rId6" Type="http://schemas.openxmlformats.org/officeDocument/2006/relationships/image" Target="../media/image1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7.xml"/><Relationship Id="rId3" Type="http://schemas.openxmlformats.org/officeDocument/2006/relationships/image" Target="../media/image123.png"/><Relationship Id="rId4" Type="http://schemas.openxmlformats.org/officeDocument/2006/relationships/image" Target="../media/image139.png"/><Relationship Id="rId9" Type="http://schemas.openxmlformats.org/officeDocument/2006/relationships/image" Target="../media/image133.png"/><Relationship Id="rId5" Type="http://schemas.openxmlformats.org/officeDocument/2006/relationships/image" Target="../media/image150.png"/><Relationship Id="rId6" Type="http://schemas.openxmlformats.org/officeDocument/2006/relationships/image" Target="../media/image126.png"/><Relationship Id="rId7" Type="http://schemas.openxmlformats.org/officeDocument/2006/relationships/image" Target="../media/image129.png"/><Relationship Id="rId8" Type="http://schemas.openxmlformats.org/officeDocument/2006/relationships/image" Target="../media/image127.png"/><Relationship Id="rId11" Type="http://schemas.openxmlformats.org/officeDocument/2006/relationships/image" Target="../media/image113.png"/><Relationship Id="rId10" Type="http://schemas.openxmlformats.org/officeDocument/2006/relationships/image" Target="../media/image1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8.xml"/><Relationship Id="rId3" Type="http://schemas.openxmlformats.org/officeDocument/2006/relationships/image" Target="../media/image152.png"/><Relationship Id="rId4" Type="http://schemas.openxmlformats.org/officeDocument/2006/relationships/image" Target="../media/image133.png"/><Relationship Id="rId5" Type="http://schemas.openxmlformats.org/officeDocument/2006/relationships/image" Target="../media/image132.png"/><Relationship Id="rId6" Type="http://schemas.openxmlformats.org/officeDocument/2006/relationships/image" Target="../media/image125.png"/><Relationship Id="rId7" Type="http://schemas.openxmlformats.org/officeDocument/2006/relationships/image" Target="../media/image113.png"/></Relationships>
</file>

<file path=ppt/slides/_rels/slide59.xml.rels><?xml version="1.0" encoding="UTF-8" standalone="yes"?><Relationships xmlns="http://schemas.openxmlformats.org/package/2006/relationships"><Relationship Id="rId40" Type="http://schemas.openxmlformats.org/officeDocument/2006/relationships/image" Target="../media/image169.png"/><Relationship Id="rId42" Type="http://schemas.openxmlformats.org/officeDocument/2006/relationships/image" Target="../media/image172.png"/><Relationship Id="rId41" Type="http://schemas.openxmlformats.org/officeDocument/2006/relationships/image" Target="../media/image175.png"/><Relationship Id="rId44" Type="http://schemas.openxmlformats.org/officeDocument/2006/relationships/image" Target="../media/image180.png"/><Relationship Id="rId43" Type="http://schemas.openxmlformats.org/officeDocument/2006/relationships/image" Target="../media/image170.png"/><Relationship Id="rId46" Type="http://schemas.openxmlformats.org/officeDocument/2006/relationships/image" Target="../media/image178.png"/><Relationship Id="rId45" Type="http://schemas.openxmlformats.org/officeDocument/2006/relationships/image" Target="../media/image185.png"/><Relationship Id="rId1" Type="http://schemas.openxmlformats.org/officeDocument/2006/relationships/slideLayout" Target="../slideLayouts/slideLayout30.xml"/><Relationship Id="rId2" Type="http://schemas.openxmlformats.org/officeDocument/2006/relationships/notesSlide" Target="../notesSlides/notesSlide59.xml"/><Relationship Id="rId3" Type="http://schemas.openxmlformats.org/officeDocument/2006/relationships/image" Target="../media/image164.png"/><Relationship Id="rId4" Type="http://schemas.openxmlformats.org/officeDocument/2006/relationships/image" Target="../media/image136.png"/><Relationship Id="rId9" Type="http://schemas.openxmlformats.org/officeDocument/2006/relationships/image" Target="../media/image141.png"/><Relationship Id="rId48" Type="http://schemas.openxmlformats.org/officeDocument/2006/relationships/image" Target="../media/image289.png"/><Relationship Id="rId47" Type="http://schemas.openxmlformats.org/officeDocument/2006/relationships/image" Target="../media/image176.png"/><Relationship Id="rId49" Type="http://schemas.openxmlformats.org/officeDocument/2006/relationships/image" Target="../media/image187.png"/><Relationship Id="rId5" Type="http://schemas.openxmlformats.org/officeDocument/2006/relationships/image" Target="../media/image130.png"/><Relationship Id="rId6" Type="http://schemas.openxmlformats.org/officeDocument/2006/relationships/image" Target="../media/image137.png"/><Relationship Id="rId7" Type="http://schemas.openxmlformats.org/officeDocument/2006/relationships/image" Target="../media/image147.png"/><Relationship Id="rId8" Type="http://schemas.openxmlformats.org/officeDocument/2006/relationships/image" Target="../media/image146.png"/><Relationship Id="rId31" Type="http://schemas.openxmlformats.org/officeDocument/2006/relationships/image" Target="../media/image181.png"/><Relationship Id="rId30" Type="http://schemas.openxmlformats.org/officeDocument/2006/relationships/image" Target="../media/image156.png"/><Relationship Id="rId33" Type="http://schemas.openxmlformats.org/officeDocument/2006/relationships/image" Target="../media/image173.png"/><Relationship Id="rId32" Type="http://schemas.openxmlformats.org/officeDocument/2006/relationships/image" Target="../media/image184.png"/><Relationship Id="rId35" Type="http://schemas.openxmlformats.org/officeDocument/2006/relationships/image" Target="../media/image183.png"/><Relationship Id="rId34" Type="http://schemas.openxmlformats.org/officeDocument/2006/relationships/image" Target="../media/image167.png"/><Relationship Id="rId71" Type="http://schemas.openxmlformats.org/officeDocument/2006/relationships/image" Target="../media/image203.png"/><Relationship Id="rId70" Type="http://schemas.openxmlformats.org/officeDocument/2006/relationships/image" Target="../media/image200.png"/><Relationship Id="rId37" Type="http://schemas.openxmlformats.org/officeDocument/2006/relationships/image" Target="../media/image182.png"/><Relationship Id="rId36" Type="http://schemas.openxmlformats.org/officeDocument/2006/relationships/image" Target="../media/image177.png"/><Relationship Id="rId39" Type="http://schemas.openxmlformats.org/officeDocument/2006/relationships/image" Target="../media/image168.png"/><Relationship Id="rId38" Type="http://schemas.openxmlformats.org/officeDocument/2006/relationships/image" Target="../media/image162.png"/><Relationship Id="rId62" Type="http://schemas.openxmlformats.org/officeDocument/2006/relationships/image" Target="../media/image198.png"/><Relationship Id="rId61" Type="http://schemas.openxmlformats.org/officeDocument/2006/relationships/image" Target="../media/image201.png"/><Relationship Id="rId20" Type="http://schemas.openxmlformats.org/officeDocument/2006/relationships/image" Target="../media/image155.png"/><Relationship Id="rId64" Type="http://schemas.openxmlformats.org/officeDocument/2006/relationships/image" Target="../media/image208.png"/><Relationship Id="rId63" Type="http://schemas.openxmlformats.org/officeDocument/2006/relationships/image" Target="../media/image193.png"/><Relationship Id="rId22" Type="http://schemas.openxmlformats.org/officeDocument/2006/relationships/image" Target="../media/image157.png"/><Relationship Id="rId66" Type="http://schemas.openxmlformats.org/officeDocument/2006/relationships/image" Target="../media/image194.png"/><Relationship Id="rId21" Type="http://schemas.openxmlformats.org/officeDocument/2006/relationships/image" Target="../media/image161.png"/><Relationship Id="rId65" Type="http://schemas.openxmlformats.org/officeDocument/2006/relationships/image" Target="../media/image215.png"/><Relationship Id="rId24" Type="http://schemas.openxmlformats.org/officeDocument/2006/relationships/image" Target="../media/image153.png"/><Relationship Id="rId68" Type="http://schemas.openxmlformats.org/officeDocument/2006/relationships/image" Target="../media/image214.png"/><Relationship Id="rId23" Type="http://schemas.openxmlformats.org/officeDocument/2006/relationships/image" Target="../media/image154.png"/><Relationship Id="rId67" Type="http://schemas.openxmlformats.org/officeDocument/2006/relationships/image" Target="../media/image231.png"/><Relationship Id="rId60" Type="http://schemas.openxmlformats.org/officeDocument/2006/relationships/image" Target="../media/image244.png"/><Relationship Id="rId26" Type="http://schemas.openxmlformats.org/officeDocument/2006/relationships/image" Target="../media/image158.png"/><Relationship Id="rId25" Type="http://schemas.openxmlformats.org/officeDocument/2006/relationships/image" Target="../media/image197.png"/><Relationship Id="rId69" Type="http://schemas.openxmlformats.org/officeDocument/2006/relationships/image" Target="../media/image196.png"/><Relationship Id="rId28" Type="http://schemas.openxmlformats.org/officeDocument/2006/relationships/image" Target="../media/image160.png"/><Relationship Id="rId27" Type="http://schemas.openxmlformats.org/officeDocument/2006/relationships/image" Target="../media/image151.png"/><Relationship Id="rId29" Type="http://schemas.openxmlformats.org/officeDocument/2006/relationships/image" Target="../media/image163.png"/><Relationship Id="rId51" Type="http://schemas.openxmlformats.org/officeDocument/2006/relationships/image" Target="../media/image216.png"/><Relationship Id="rId50" Type="http://schemas.openxmlformats.org/officeDocument/2006/relationships/image" Target="../media/image188.png"/><Relationship Id="rId53" Type="http://schemas.openxmlformats.org/officeDocument/2006/relationships/image" Target="../media/image186.png"/><Relationship Id="rId52" Type="http://schemas.openxmlformats.org/officeDocument/2006/relationships/image" Target="../media/image179.png"/><Relationship Id="rId11" Type="http://schemas.openxmlformats.org/officeDocument/2006/relationships/image" Target="../media/image138.png"/><Relationship Id="rId55" Type="http://schemas.openxmlformats.org/officeDocument/2006/relationships/image" Target="../media/image191.png"/><Relationship Id="rId10" Type="http://schemas.openxmlformats.org/officeDocument/2006/relationships/image" Target="../media/image192.png"/><Relationship Id="rId54" Type="http://schemas.openxmlformats.org/officeDocument/2006/relationships/image" Target="../media/image174.png"/><Relationship Id="rId13" Type="http://schemas.openxmlformats.org/officeDocument/2006/relationships/image" Target="../media/image171.png"/><Relationship Id="rId57" Type="http://schemas.openxmlformats.org/officeDocument/2006/relationships/image" Target="../media/image189.png"/><Relationship Id="rId12" Type="http://schemas.openxmlformats.org/officeDocument/2006/relationships/image" Target="../media/image145.png"/><Relationship Id="rId56" Type="http://schemas.openxmlformats.org/officeDocument/2006/relationships/image" Target="../media/image195.png"/><Relationship Id="rId15" Type="http://schemas.openxmlformats.org/officeDocument/2006/relationships/image" Target="../media/image149.png"/><Relationship Id="rId59" Type="http://schemas.openxmlformats.org/officeDocument/2006/relationships/image" Target="../media/image190.png"/><Relationship Id="rId14" Type="http://schemas.openxmlformats.org/officeDocument/2006/relationships/image" Target="../media/image142.png"/><Relationship Id="rId58" Type="http://schemas.openxmlformats.org/officeDocument/2006/relationships/image" Target="../media/image205.png"/><Relationship Id="rId17" Type="http://schemas.openxmlformats.org/officeDocument/2006/relationships/image" Target="../media/image159.png"/><Relationship Id="rId16" Type="http://schemas.openxmlformats.org/officeDocument/2006/relationships/image" Target="../media/image144.png"/><Relationship Id="rId19" Type="http://schemas.openxmlformats.org/officeDocument/2006/relationships/image" Target="../media/image165.png"/><Relationship Id="rId18" Type="http://schemas.openxmlformats.org/officeDocument/2006/relationships/image" Target="../media/image1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61.png"/></Relationships>
</file>

<file path=ppt/slides/_rels/slide60.xml.rels><?xml version="1.0" encoding="UTF-8" standalone="yes"?><Relationships xmlns="http://schemas.openxmlformats.org/package/2006/relationships"><Relationship Id="rId40" Type="http://schemas.openxmlformats.org/officeDocument/2006/relationships/image" Target="../media/image251.png"/><Relationship Id="rId42" Type="http://schemas.openxmlformats.org/officeDocument/2006/relationships/image" Target="../media/image242.png"/><Relationship Id="rId41" Type="http://schemas.openxmlformats.org/officeDocument/2006/relationships/image" Target="../media/image238.png"/><Relationship Id="rId44" Type="http://schemas.openxmlformats.org/officeDocument/2006/relationships/image" Target="../media/image239.png"/><Relationship Id="rId43" Type="http://schemas.openxmlformats.org/officeDocument/2006/relationships/image" Target="../media/image240.png"/><Relationship Id="rId46" Type="http://schemas.openxmlformats.org/officeDocument/2006/relationships/image" Target="../media/image258.png"/><Relationship Id="rId45" Type="http://schemas.openxmlformats.org/officeDocument/2006/relationships/image" Target="../media/image249.png"/><Relationship Id="rId1" Type="http://schemas.openxmlformats.org/officeDocument/2006/relationships/slideLayout" Target="../slideLayouts/slideLayout30.xml"/><Relationship Id="rId2" Type="http://schemas.openxmlformats.org/officeDocument/2006/relationships/notesSlide" Target="../notesSlides/notesSlide60.xml"/><Relationship Id="rId3" Type="http://schemas.openxmlformats.org/officeDocument/2006/relationships/image" Target="../media/image212.png"/><Relationship Id="rId4" Type="http://schemas.openxmlformats.org/officeDocument/2006/relationships/image" Target="../media/image199.png"/><Relationship Id="rId9" Type="http://schemas.openxmlformats.org/officeDocument/2006/relationships/image" Target="../media/image217.png"/><Relationship Id="rId48" Type="http://schemas.openxmlformats.org/officeDocument/2006/relationships/image" Target="../media/image248.png"/><Relationship Id="rId47" Type="http://schemas.openxmlformats.org/officeDocument/2006/relationships/image" Target="../media/image267.png"/><Relationship Id="rId49" Type="http://schemas.openxmlformats.org/officeDocument/2006/relationships/image" Target="../media/image263.png"/><Relationship Id="rId5" Type="http://schemas.openxmlformats.org/officeDocument/2006/relationships/image" Target="../media/image204.png"/><Relationship Id="rId6" Type="http://schemas.openxmlformats.org/officeDocument/2006/relationships/image" Target="../media/image213.png"/><Relationship Id="rId7" Type="http://schemas.openxmlformats.org/officeDocument/2006/relationships/image" Target="../media/image120.png"/><Relationship Id="rId8" Type="http://schemas.openxmlformats.org/officeDocument/2006/relationships/image" Target="../media/image210.png"/><Relationship Id="rId31" Type="http://schemas.openxmlformats.org/officeDocument/2006/relationships/image" Target="../media/image262.png"/><Relationship Id="rId30" Type="http://schemas.openxmlformats.org/officeDocument/2006/relationships/image" Target="../media/image241.png"/><Relationship Id="rId33" Type="http://schemas.openxmlformats.org/officeDocument/2006/relationships/image" Target="../media/image225.png"/><Relationship Id="rId32" Type="http://schemas.openxmlformats.org/officeDocument/2006/relationships/image" Target="../media/image250.png"/><Relationship Id="rId35" Type="http://schemas.openxmlformats.org/officeDocument/2006/relationships/image" Target="../media/image235.png"/><Relationship Id="rId34" Type="http://schemas.openxmlformats.org/officeDocument/2006/relationships/image" Target="../media/image232.png"/><Relationship Id="rId37" Type="http://schemas.openxmlformats.org/officeDocument/2006/relationships/image" Target="../media/image234.png"/><Relationship Id="rId36" Type="http://schemas.openxmlformats.org/officeDocument/2006/relationships/image" Target="../media/image237.png"/><Relationship Id="rId39" Type="http://schemas.openxmlformats.org/officeDocument/2006/relationships/image" Target="../media/image233.png"/><Relationship Id="rId38" Type="http://schemas.openxmlformats.org/officeDocument/2006/relationships/image" Target="../media/image236.png"/><Relationship Id="rId20" Type="http://schemas.openxmlformats.org/officeDocument/2006/relationships/image" Target="../media/image218.png"/><Relationship Id="rId22" Type="http://schemas.openxmlformats.org/officeDocument/2006/relationships/image" Target="../media/image230.png"/><Relationship Id="rId21" Type="http://schemas.openxmlformats.org/officeDocument/2006/relationships/image" Target="../media/image221.png"/><Relationship Id="rId24" Type="http://schemas.openxmlformats.org/officeDocument/2006/relationships/image" Target="../media/image229.png"/><Relationship Id="rId23" Type="http://schemas.openxmlformats.org/officeDocument/2006/relationships/image" Target="../media/image219.png"/><Relationship Id="rId26" Type="http://schemas.openxmlformats.org/officeDocument/2006/relationships/image" Target="../media/image223.png"/><Relationship Id="rId25" Type="http://schemas.openxmlformats.org/officeDocument/2006/relationships/image" Target="../media/image226.png"/><Relationship Id="rId28" Type="http://schemas.openxmlformats.org/officeDocument/2006/relationships/image" Target="../media/image228.png"/><Relationship Id="rId27" Type="http://schemas.openxmlformats.org/officeDocument/2006/relationships/image" Target="../media/image247.png"/><Relationship Id="rId29" Type="http://schemas.openxmlformats.org/officeDocument/2006/relationships/image" Target="../media/image227.png"/><Relationship Id="rId51" Type="http://schemas.openxmlformats.org/officeDocument/2006/relationships/image" Target="../media/image245.png"/><Relationship Id="rId50" Type="http://schemas.openxmlformats.org/officeDocument/2006/relationships/image" Target="../media/image243.png"/><Relationship Id="rId52" Type="http://schemas.openxmlformats.org/officeDocument/2006/relationships/image" Target="../media/image255.png"/><Relationship Id="rId11" Type="http://schemas.openxmlformats.org/officeDocument/2006/relationships/image" Target="../media/image202.png"/><Relationship Id="rId10" Type="http://schemas.openxmlformats.org/officeDocument/2006/relationships/image" Target="../media/image206.png"/><Relationship Id="rId13" Type="http://schemas.openxmlformats.org/officeDocument/2006/relationships/image" Target="../media/image207.png"/><Relationship Id="rId12" Type="http://schemas.openxmlformats.org/officeDocument/2006/relationships/image" Target="../media/image254.png"/><Relationship Id="rId15" Type="http://schemas.openxmlformats.org/officeDocument/2006/relationships/image" Target="../media/image209.png"/><Relationship Id="rId14" Type="http://schemas.openxmlformats.org/officeDocument/2006/relationships/image" Target="../media/image211.png"/><Relationship Id="rId17" Type="http://schemas.openxmlformats.org/officeDocument/2006/relationships/image" Target="../media/image220.png"/><Relationship Id="rId16" Type="http://schemas.openxmlformats.org/officeDocument/2006/relationships/image" Target="../media/image224.png"/><Relationship Id="rId19" Type="http://schemas.openxmlformats.org/officeDocument/2006/relationships/image" Target="../media/image280.png"/><Relationship Id="rId18" Type="http://schemas.openxmlformats.org/officeDocument/2006/relationships/image" Target="../media/image222.png"/></Relationships>
</file>

<file path=ppt/slides/_rels/slide61.xml.rels><?xml version="1.0" encoding="UTF-8" standalone="yes"?><Relationships xmlns="http://schemas.openxmlformats.org/package/2006/relationships"><Relationship Id="rId40" Type="http://schemas.openxmlformats.org/officeDocument/2006/relationships/image" Target="../media/image295.png"/><Relationship Id="rId42" Type="http://schemas.openxmlformats.org/officeDocument/2006/relationships/image" Target="../media/image311.png"/><Relationship Id="rId41" Type="http://schemas.openxmlformats.org/officeDocument/2006/relationships/image" Target="../media/image301.png"/><Relationship Id="rId44" Type="http://schemas.openxmlformats.org/officeDocument/2006/relationships/image" Target="../media/image312.png"/><Relationship Id="rId43" Type="http://schemas.openxmlformats.org/officeDocument/2006/relationships/image" Target="../media/image327.png"/><Relationship Id="rId46" Type="http://schemas.openxmlformats.org/officeDocument/2006/relationships/image" Target="../media/image296.png"/><Relationship Id="rId45" Type="http://schemas.openxmlformats.org/officeDocument/2006/relationships/image" Target="../media/image302.png"/><Relationship Id="rId1" Type="http://schemas.openxmlformats.org/officeDocument/2006/relationships/slideLayout" Target="../slideLayouts/slideLayout30.xml"/><Relationship Id="rId2" Type="http://schemas.openxmlformats.org/officeDocument/2006/relationships/notesSlide" Target="../notesSlides/notesSlide61.xml"/><Relationship Id="rId3" Type="http://schemas.openxmlformats.org/officeDocument/2006/relationships/image" Target="../media/image252.png"/><Relationship Id="rId4" Type="http://schemas.openxmlformats.org/officeDocument/2006/relationships/image" Target="../media/image246.png"/><Relationship Id="rId9" Type="http://schemas.openxmlformats.org/officeDocument/2006/relationships/image" Target="../media/image268.png"/><Relationship Id="rId48" Type="http://schemas.openxmlformats.org/officeDocument/2006/relationships/image" Target="../media/image297.png"/><Relationship Id="rId47" Type="http://schemas.openxmlformats.org/officeDocument/2006/relationships/image" Target="../media/image305.png"/><Relationship Id="rId49" Type="http://schemas.openxmlformats.org/officeDocument/2006/relationships/image" Target="../media/image308.png"/><Relationship Id="rId5" Type="http://schemas.openxmlformats.org/officeDocument/2006/relationships/image" Target="../media/image277.png"/><Relationship Id="rId6" Type="http://schemas.openxmlformats.org/officeDocument/2006/relationships/image" Target="../media/image278.png"/><Relationship Id="rId7" Type="http://schemas.openxmlformats.org/officeDocument/2006/relationships/image" Target="../media/image265.png"/><Relationship Id="rId8" Type="http://schemas.openxmlformats.org/officeDocument/2006/relationships/image" Target="../media/image253.png"/><Relationship Id="rId31" Type="http://schemas.openxmlformats.org/officeDocument/2006/relationships/image" Target="../media/image279.png"/><Relationship Id="rId30" Type="http://schemas.openxmlformats.org/officeDocument/2006/relationships/image" Target="../media/image287.png"/><Relationship Id="rId33" Type="http://schemas.openxmlformats.org/officeDocument/2006/relationships/image" Target="../media/image284.png"/><Relationship Id="rId32" Type="http://schemas.openxmlformats.org/officeDocument/2006/relationships/image" Target="../media/image282.png"/><Relationship Id="rId35" Type="http://schemas.openxmlformats.org/officeDocument/2006/relationships/image" Target="../media/image300.png"/><Relationship Id="rId34" Type="http://schemas.openxmlformats.org/officeDocument/2006/relationships/image" Target="../media/image286.png"/><Relationship Id="rId37" Type="http://schemas.openxmlformats.org/officeDocument/2006/relationships/image" Target="../media/image291.png"/><Relationship Id="rId36" Type="http://schemas.openxmlformats.org/officeDocument/2006/relationships/image" Target="../media/image281.png"/><Relationship Id="rId39" Type="http://schemas.openxmlformats.org/officeDocument/2006/relationships/image" Target="../media/image293.png"/><Relationship Id="rId38" Type="http://schemas.openxmlformats.org/officeDocument/2006/relationships/image" Target="../media/image290.png"/><Relationship Id="rId20" Type="http://schemas.openxmlformats.org/officeDocument/2006/relationships/image" Target="../media/image271.png"/><Relationship Id="rId22" Type="http://schemas.openxmlformats.org/officeDocument/2006/relationships/image" Target="../media/image269.png"/><Relationship Id="rId21" Type="http://schemas.openxmlformats.org/officeDocument/2006/relationships/image" Target="../media/image274.png"/><Relationship Id="rId24" Type="http://schemas.openxmlformats.org/officeDocument/2006/relationships/image" Target="../media/image275.png"/><Relationship Id="rId23" Type="http://schemas.openxmlformats.org/officeDocument/2006/relationships/image" Target="../media/image273.png"/><Relationship Id="rId26" Type="http://schemas.openxmlformats.org/officeDocument/2006/relationships/image" Target="../media/image276.png"/><Relationship Id="rId25" Type="http://schemas.openxmlformats.org/officeDocument/2006/relationships/image" Target="../media/image285.png"/><Relationship Id="rId28" Type="http://schemas.openxmlformats.org/officeDocument/2006/relationships/image" Target="../media/image292.png"/><Relationship Id="rId27" Type="http://schemas.openxmlformats.org/officeDocument/2006/relationships/image" Target="../media/image294.png"/><Relationship Id="rId29" Type="http://schemas.openxmlformats.org/officeDocument/2006/relationships/image" Target="../media/image283.png"/><Relationship Id="rId51" Type="http://schemas.openxmlformats.org/officeDocument/2006/relationships/image" Target="../media/image307.png"/><Relationship Id="rId50" Type="http://schemas.openxmlformats.org/officeDocument/2006/relationships/image" Target="../media/image298.png"/><Relationship Id="rId52" Type="http://schemas.openxmlformats.org/officeDocument/2006/relationships/image" Target="../media/image299.png"/><Relationship Id="rId11" Type="http://schemas.openxmlformats.org/officeDocument/2006/relationships/image" Target="../media/image261.png"/><Relationship Id="rId10" Type="http://schemas.openxmlformats.org/officeDocument/2006/relationships/image" Target="../media/image264.png"/><Relationship Id="rId13" Type="http://schemas.openxmlformats.org/officeDocument/2006/relationships/image" Target="../media/image288.png"/><Relationship Id="rId12" Type="http://schemas.openxmlformats.org/officeDocument/2006/relationships/image" Target="../media/image260.png"/><Relationship Id="rId15" Type="http://schemas.openxmlformats.org/officeDocument/2006/relationships/image" Target="../media/image256.png"/><Relationship Id="rId14" Type="http://schemas.openxmlformats.org/officeDocument/2006/relationships/image" Target="../media/image257.png"/><Relationship Id="rId17" Type="http://schemas.openxmlformats.org/officeDocument/2006/relationships/image" Target="../media/image259.png"/><Relationship Id="rId16" Type="http://schemas.openxmlformats.org/officeDocument/2006/relationships/image" Target="../media/image266.png"/><Relationship Id="rId19" Type="http://schemas.openxmlformats.org/officeDocument/2006/relationships/image" Target="../media/image270.png"/><Relationship Id="rId18" Type="http://schemas.openxmlformats.org/officeDocument/2006/relationships/image" Target="../media/image272.png"/></Relationships>
</file>

<file path=ppt/slides/_rels/slide62.xml.rels><?xml version="1.0" encoding="UTF-8" standalone="yes"?><Relationships xmlns="http://schemas.openxmlformats.org/package/2006/relationships"><Relationship Id="rId40" Type="http://schemas.openxmlformats.org/officeDocument/2006/relationships/image" Target="../media/image347.png"/><Relationship Id="rId42" Type="http://schemas.openxmlformats.org/officeDocument/2006/relationships/image" Target="../media/image344.png"/><Relationship Id="rId41" Type="http://schemas.openxmlformats.org/officeDocument/2006/relationships/image" Target="../media/image343.png"/><Relationship Id="rId44" Type="http://schemas.openxmlformats.org/officeDocument/2006/relationships/image" Target="../media/image349.png"/><Relationship Id="rId43" Type="http://schemas.openxmlformats.org/officeDocument/2006/relationships/image" Target="../media/image341.png"/><Relationship Id="rId46" Type="http://schemas.openxmlformats.org/officeDocument/2006/relationships/image" Target="../media/image353.png"/><Relationship Id="rId45" Type="http://schemas.openxmlformats.org/officeDocument/2006/relationships/image" Target="../media/image351.png"/><Relationship Id="rId1" Type="http://schemas.openxmlformats.org/officeDocument/2006/relationships/slideLayout" Target="../slideLayouts/slideLayout30.xml"/><Relationship Id="rId2" Type="http://schemas.openxmlformats.org/officeDocument/2006/relationships/notesSlide" Target="../notesSlides/notesSlide62.xml"/><Relationship Id="rId3" Type="http://schemas.openxmlformats.org/officeDocument/2006/relationships/image" Target="../media/image306.png"/><Relationship Id="rId4" Type="http://schemas.openxmlformats.org/officeDocument/2006/relationships/image" Target="../media/image310.png"/><Relationship Id="rId9" Type="http://schemas.openxmlformats.org/officeDocument/2006/relationships/image" Target="../media/image313.png"/><Relationship Id="rId48" Type="http://schemas.openxmlformats.org/officeDocument/2006/relationships/image" Target="../media/image358.png"/><Relationship Id="rId47" Type="http://schemas.openxmlformats.org/officeDocument/2006/relationships/image" Target="../media/image342.png"/><Relationship Id="rId49" Type="http://schemas.openxmlformats.org/officeDocument/2006/relationships/image" Target="../media/image354.png"/><Relationship Id="rId5" Type="http://schemas.openxmlformats.org/officeDocument/2006/relationships/image" Target="../media/image303.png"/><Relationship Id="rId6" Type="http://schemas.openxmlformats.org/officeDocument/2006/relationships/image" Target="../media/image309.png"/><Relationship Id="rId7" Type="http://schemas.openxmlformats.org/officeDocument/2006/relationships/image" Target="../media/image333.png"/><Relationship Id="rId8" Type="http://schemas.openxmlformats.org/officeDocument/2006/relationships/image" Target="../media/image304.png"/><Relationship Id="rId31" Type="http://schemas.openxmlformats.org/officeDocument/2006/relationships/image" Target="../media/image331.png"/><Relationship Id="rId30" Type="http://schemas.openxmlformats.org/officeDocument/2006/relationships/image" Target="../media/image329.png"/><Relationship Id="rId33" Type="http://schemas.openxmlformats.org/officeDocument/2006/relationships/image" Target="../media/image359.png"/><Relationship Id="rId32" Type="http://schemas.openxmlformats.org/officeDocument/2006/relationships/image" Target="../media/image334.png"/><Relationship Id="rId35" Type="http://schemas.openxmlformats.org/officeDocument/2006/relationships/image" Target="../media/image336.png"/><Relationship Id="rId34" Type="http://schemas.openxmlformats.org/officeDocument/2006/relationships/image" Target="../media/image350.png"/><Relationship Id="rId37" Type="http://schemas.openxmlformats.org/officeDocument/2006/relationships/image" Target="../media/image340.png"/><Relationship Id="rId36" Type="http://schemas.openxmlformats.org/officeDocument/2006/relationships/image" Target="../media/image337.png"/><Relationship Id="rId39" Type="http://schemas.openxmlformats.org/officeDocument/2006/relationships/image" Target="../media/image346.png"/><Relationship Id="rId38" Type="http://schemas.openxmlformats.org/officeDocument/2006/relationships/image" Target="../media/image348.png"/><Relationship Id="rId20" Type="http://schemas.openxmlformats.org/officeDocument/2006/relationships/image" Target="../media/image319.png"/><Relationship Id="rId22" Type="http://schemas.openxmlformats.org/officeDocument/2006/relationships/image" Target="../media/image322.png"/><Relationship Id="rId21" Type="http://schemas.openxmlformats.org/officeDocument/2006/relationships/image" Target="../media/image323.png"/><Relationship Id="rId24" Type="http://schemas.openxmlformats.org/officeDocument/2006/relationships/image" Target="../media/image328.png"/><Relationship Id="rId23" Type="http://schemas.openxmlformats.org/officeDocument/2006/relationships/image" Target="../media/image326.png"/><Relationship Id="rId26" Type="http://schemas.openxmlformats.org/officeDocument/2006/relationships/image" Target="../media/image332.png"/><Relationship Id="rId25" Type="http://schemas.openxmlformats.org/officeDocument/2006/relationships/image" Target="../media/image345.png"/><Relationship Id="rId28" Type="http://schemas.openxmlformats.org/officeDocument/2006/relationships/image" Target="../media/image339.png"/><Relationship Id="rId27" Type="http://schemas.openxmlformats.org/officeDocument/2006/relationships/image" Target="../media/image335.png"/><Relationship Id="rId29" Type="http://schemas.openxmlformats.org/officeDocument/2006/relationships/image" Target="../media/image330.png"/><Relationship Id="rId51" Type="http://schemas.openxmlformats.org/officeDocument/2006/relationships/image" Target="../media/image352.png"/><Relationship Id="rId50" Type="http://schemas.openxmlformats.org/officeDocument/2006/relationships/image" Target="../media/image356.png"/><Relationship Id="rId52" Type="http://schemas.openxmlformats.org/officeDocument/2006/relationships/image" Target="../media/image357.png"/><Relationship Id="rId11" Type="http://schemas.openxmlformats.org/officeDocument/2006/relationships/image" Target="../media/image315.png"/><Relationship Id="rId10" Type="http://schemas.openxmlformats.org/officeDocument/2006/relationships/image" Target="../media/image318.png"/><Relationship Id="rId13" Type="http://schemas.openxmlformats.org/officeDocument/2006/relationships/image" Target="../media/image316.png"/><Relationship Id="rId12" Type="http://schemas.openxmlformats.org/officeDocument/2006/relationships/image" Target="../media/image320.png"/><Relationship Id="rId15" Type="http://schemas.openxmlformats.org/officeDocument/2006/relationships/image" Target="../media/image324.png"/><Relationship Id="rId14" Type="http://schemas.openxmlformats.org/officeDocument/2006/relationships/image" Target="../media/image314.png"/><Relationship Id="rId17" Type="http://schemas.openxmlformats.org/officeDocument/2006/relationships/image" Target="../media/image338.png"/><Relationship Id="rId16" Type="http://schemas.openxmlformats.org/officeDocument/2006/relationships/image" Target="../media/image321.png"/><Relationship Id="rId19" Type="http://schemas.openxmlformats.org/officeDocument/2006/relationships/image" Target="../media/image325.png"/><Relationship Id="rId18" Type="http://schemas.openxmlformats.org/officeDocument/2006/relationships/image" Target="../media/image317.png"/></Relationships>
</file>

<file path=ppt/slides/_rels/slide63.xml.rels><?xml version="1.0" encoding="UTF-8" standalone="yes"?><Relationships xmlns="http://schemas.openxmlformats.org/package/2006/relationships"><Relationship Id="rId40" Type="http://schemas.openxmlformats.org/officeDocument/2006/relationships/image" Target="../media/image391.png"/><Relationship Id="rId42" Type="http://schemas.openxmlformats.org/officeDocument/2006/relationships/image" Target="../media/image395.png"/><Relationship Id="rId41" Type="http://schemas.openxmlformats.org/officeDocument/2006/relationships/image" Target="../media/image390.png"/><Relationship Id="rId1" Type="http://schemas.openxmlformats.org/officeDocument/2006/relationships/slideLayout" Target="../slideLayouts/slideLayout30.xml"/><Relationship Id="rId2" Type="http://schemas.openxmlformats.org/officeDocument/2006/relationships/notesSlide" Target="../notesSlides/notesSlide63.xml"/><Relationship Id="rId3" Type="http://schemas.openxmlformats.org/officeDocument/2006/relationships/image" Target="../media/image362.png"/><Relationship Id="rId4" Type="http://schemas.openxmlformats.org/officeDocument/2006/relationships/image" Target="../media/image396.png"/><Relationship Id="rId9" Type="http://schemas.openxmlformats.org/officeDocument/2006/relationships/image" Target="../media/image355.png"/><Relationship Id="rId5" Type="http://schemas.openxmlformats.org/officeDocument/2006/relationships/image" Target="../media/image371.png"/><Relationship Id="rId6" Type="http://schemas.openxmlformats.org/officeDocument/2006/relationships/image" Target="../media/image368.png"/><Relationship Id="rId7" Type="http://schemas.openxmlformats.org/officeDocument/2006/relationships/image" Target="../media/image360.png"/><Relationship Id="rId8" Type="http://schemas.openxmlformats.org/officeDocument/2006/relationships/image" Target="../media/image365.png"/><Relationship Id="rId31" Type="http://schemas.openxmlformats.org/officeDocument/2006/relationships/image" Target="../media/image382.png"/><Relationship Id="rId30" Type="http://schemas.openxmlformats.org/officeDocument/2006/relationships/image" Target="../media/image379.png"/><Relationship Id="rId33" Type="http://schemas.openxmlformats.org/officeDocument/2006/relationships/image" Target="../media/image384.png"/><Relationship Id="rId32" Type="http://schemas.openxmlformats.org/officeDocument/2006/relationships/image" Target="../media/image388.png"/><Relationship Id="rId35" Type="http://schemas.openxmlformats.org/officeDocument/2006/relationships/image" Target="../media/image386.png"/><Relationship Id="rId34" Type="http://schemas.openxmlformats.org/officeDocument/2006/relationships/image" Target="../media/image405.png"/><Relationship Id="rId37" Type="http://schemas.openxmlformats.org/officeDocument/2006/relationships/image" Target="../media/image393.png"/><Relationship Id="rId36" Type="http://schemas.openxmlformats.org/officeDocument/2006/relationships/image" Target="../media/image397.png"/><Relationship Id="rId39" Type="http://schemas.openxmlformats.org/officeDocument/2006/relationships/image" Target="../media/image400.png"/><Relationship Id="rId38" Type="http://schemas.openxmlformats.org/officeDocument/2006/relationships/image" Target="../media/image402.png"/><Relationship Id="rId20" Type="http://schemas.openxmlformats.org/officeDocument/2006/relationships/image" Target="../media/image373.png"/><Relationship Id="rId22" Type="http://schemas.openxmlformats.org/officeDocument/2006/relationships/image" Target="../media/image370.png"/><Relationship Id="rId21" Type="http://schemas.openxmlformats.org/officeDocument/2006/relationships/image" Target="../media/image425.png"/><Relationship Id="rId24" Type="http://schemas.openxmlformats.org/officeDocument/2006/relationships/image" Target="../media/image383.png"/><Relationship Id="rId23" Type="http://schemas.openxmlformats.org/officeDocument/2006/relationships/image" Target="../media/image367.png"/><Relationship Id="rId26" Type="http://schemas.openxmlformats.org/officeDocument/2006/relationships/image" Target="../media/image381.png"/><Relationship Id="rId25" Type="http://schemas.openxmlformats.org/officeDocument/2006/relationships/image" Target="../media/image369.png"/><Relationship Id="rId28" Type="http://schemas.openxmlformats.org/officeDocument/2006/relationships/image" Target="../media/image377.png"/><Relationship Id="rId27" Type="http://schemas.openxmlformats.org/officeDocument/2006/relationships/image" Target="../media/image378.png"/><Relationship Id="rId29" Type="http://schemas.openxmlformats.org/officeDocument/2006/relationships/image" Target="../media/image389.png"/><Relationship Id="rId11" Type="http://schemas.openxmlformats.org/officeDocument/2006/relationships/image" Target="../media/image364.png"/><Relationship Id="rId10" Type="http://schemas.openxmlformats.org/officeDocument/2006/relationships/image" Target="../media/image376.png"/><Relationship Id="rId13" Type="http://schemas.openxmlformats.org/officeDocument/2006/relationships/image" Target="../media/image361.png"/><Relationship Id="rId12" Type="http://schemas.openxmlformats.org/officeDocument/2006/relationships/image" Target="../media/image372.png"/><Relationship Id="rId15" Type="http://schemas.openxmlformats.org/officeDocument/2006/relationships/image" Target="../media/image380.png"/><Relationship Id="rId14" Type="http://schemas.openxmlformats.org/officeDocument/2006/relationships/image" Target="../media/image385.png"/><Relationship Id="rId17" Type="http://schemas.openxmlformats.org/officeDocument/2006/relationships/image" Target="../media/image375.png"/><Relationship Id="rId16" Type="http://schemas.openxmlformats.org/officeDocument/2006/relationships/image" Target="../media/image363.png"/><Relationship Id="rId19" Type="http://schemas.openxmlformats.org/officeDocument/2006/relationships/image" Target="../media/image374.png"/><Relationship Id="rId18" Type="http://schemas.openxmlformats.org/officeDocument/2006/relationships/image" Target="../media/image366.png"/></Relationships>
</file>

<file path=ppt/slides/_rels/slide64.xml.rels><?xml version="1.0" encoding="UTF-8" standalone="yes"?><Relationships xmlns="http://schemas.openxmlformats.org/package/2006/relationships"><Relationship Id="rId40" Type="http://schemas.openxmlformats.org/officeDocument/2006/relationships/image" Target="../media/image431.png"/><Relationship Id="rId42" Type="http://schemas.openxmlformats.org/officeDocument/2006/relationships/image" Target="../media/image465.png"/><Relationship Id="rId41" Type="http://schemas.openxmlformats.org/officeDocument/2006/relationships/image" Target="../media/image438.png"/><Relationship Id="rId44" Type="http://schemas.openxmlformats.org/officeDocument/2006/relationships/image" Target="../media/image433.png"/><Relationship Id="rId43" Type="http://schemas.openxmlformats.org/officeDocument/2006/relationships/image" Target="../media/image427.png"/><Relationship Id="rId46" Type="http://schemas.openxmlformats.org/officeDocument/2006/relationships/image" Target="../media/image454.png"/><Relationship Id="rId45" Type="http://schemas.openxmlformats.org/officeDocument/2006/relationships/image" Target="../media/image435.png"/><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387.png"/><Relationship Id="rId4" Type="http://schemas.openxmlformats.org/officeDocument/2006/relationships/image" Target="../media/image392.png"/><Relationship Id="rId9" Type="http://schemas.openxmlformats.org/officeDocument/2006/relationships/image" Target="../media/image398.png"/><Relationship Id="rId48" Type="http://schemas.openxmlformats.org/officeDocument/2006/relationships/image" Target="../media/image429.png"/><Relationship Id="rId47" Type="http://schemas.openxmlformats.org/officeDocument/2006/relationships/image" Target="../media/image439.png"/><Relationship Id="rId49" Type="http://schemas.openxmlformats.org/officeDocument/2006/relationships/image" Target="../media/image462.png"/><Relationship Id="rId5" Type="http://schemas.openxmlformats.org/officeDocument/2006/relationships/image" Target="../media/image394.png"/><Relationship Id="rId6" Type="http://schemas.openxmlformats.org/officeDocument/2006/relationships/image" Target="../media/image420.png"/><Relationship Id="rId7" Type="http://schemas.openxmlformats.org/officeDocument/2006/relationships/image" Target="../media/image421.png"/><Relationship Id="rId8" Type="http://schemas.openxmlformats.org/officeDocument/2006/relationships/image" Target="../media/image401.png"/><Relationship Id="rId31" Type="http://schemas.openxmlformats.org/officeDocument/2006/relationships/image" Target="../media/image423.png"/><Relationship Id="rId30" Type="http://schemas.openxmlformats.org/officeDocument/2006/relationships/image" Target="../media/image415.png"/><Relationship Id="rId33" Type="http://schemas.openxmlformats.org/officeDocument/2006/relationships/image" Target="../media/image436.png"/><Relationship Id="rId32" Type="http://schemas.openxmlformats.org/officeDocument/2006/relationships/image" Target="../media/image416.png"/><Relationship Id="rId35" Type="http://schemas.openxmlformats.org/officeDocument/2006/relationships/image" Target="../media/image434.png"/><Relationship Id="rId34" Type="http://schemas.openxmlformats.org/officeDocument/2006/relationships/image" Target="../media/image422.png"/><Relationship Id="rId71" Type="http://schemas.openxmlformats.org/officeDocument/2006/relationships/image" Target="../media/image476.png"/><Relationship Id="rId70" Type="http://schemas.openxmlformats.org/officeDocument/2006/relationships/image" Target="../media/image466.png"/><Relationship Id="rId37" Type="http://schemas.openxmlformats.org/officeDocument/2006/relationships/image" Target="../media/image426.png"/><Relationship Id="rId36" Type="http://schemas.openxmlformats.org/officeDocument/2006/relationships/image" Target="../media/image428.png"/><Relationship Id="rId39" Type="http://schemas.openxmlformats.org/officeDocument/2006/relationships/image" Target="../media/image432.png"/><Relationship Id="rId38" Type="http://schemas.openxmlformats.org/officeDocument/2006/relationships/image" Target="../media/image449.png"/><Relationship Id="rId62" Type="http://schemas.openxmlformats.org/officeDocument/2006/relationships/image" Target="../media/image455.png"/><Relationship Id="rId61" Type="http://schemas.openxmlformats.org/officeDocument/2006/relationships/image" Target="../media/image467.png"/><Relationship Id="rId20" Type="http://schemas.openxmlformats.org/officeDocument/2006/relationships/image" Target="../media/image407.png"/><Relationship Id="rId64" Type="http://schemas.openxmlformats.org/officeDocument/2006/relationships/image" Target="../media/image457.png"/><Relationship Id="rId63" Type="http://schemas.openxmlformats.org/officeDocument/2006/relationships/image" Target="../media/image446.png"/><Relationship Id="rId22" Type="http://schemas.openxmlformats.org/officeDocument/2006/relationships/image" Target="../media/image409.png"/><Relationship Id="rId66" Type="http://schemas.openxmlformats.org/officeDocument/2006/relationships/image" Target="../media/image447.png"/><Relationship Id="rId21" Type="http://schemas.openxmlformats.org/officeDocument/2006/relationships/image" Target="../media/image414.png"/><Relationship Id="rId65" Type="http://schemas.openxmlformats.org/officeDocument/2006/relationships/image" Target="../media/image456.png"/><Relationship Id="rId24" Type="http://schemas.openxmlformats.org/officeDocument/2006/relationships/image" Target="../media/image413.png"/><Relationship Id="rId68" Type="http://schemas.openxmlformats.org/officeDocument/2006/relationships/image" Target="../media/image464.png"/><Relationship Id="rId23" Type="http://schemas.openxmlformats.org/officeDocument/2006/relationships/image" Target="../media/image430.png"/><Relationship Id="rId67" Type="http://schemas.openxmlformats.org/officeDocument/2006/relationships/image" Target="../media/image471.png"/><Relationship Id="rId60" Type="http://schemas.openxmlformats.org/officeDocument/2006/relationships/image" Target="../media/image453.png"/><Relationship Id="rId26" Type="http://schemas.openxmlformats.org/officeDocument/2006/relationships/image" Target="../media/image411.png"/><Relationship Id="rId25" Type="http://schemas.openxmlformats.org/officeDocument/2006/relationships/image" Target="../media/image479.png"/><Relationship Id="rId69" Type="http://schemas.openxmlformats.org/officeDocument/2006/relationships/image" Target="../media/image458.png"/><Relationship Id="rId28" Type="http://schemas.openxmlformats.org/officeDocument/2006/relationships/image" Target="../media/image424.png"/><Relationship Id="rId27" Type="http://schemas.openxmlformats.org/officeDocument/2006/relationships/image" Target="../media/image410.png"/><Relationship Id="rId29" Type="http://schemas.openxmlformats.org/officeDocument/2006/relationships/image" Target="../media/image419.png"/><Relationship Id="rId51" Type="http://schemas.openxmlformats.org/officeDocument/2006/relationships/image" Target="../media/image445.png"/><Relationship Id="rId50" Type="http://schemas.openxmlformats.org/officeDocument/2006/relationships/image" Target="../media/image452.png"/><Relationship Id="rId53" Type="http://schemas.openxmlformats.org/officeDocument/2006/relationships/image" Target="../media/image448.png"/><Relationship Id="rId52" Type="http://schemas.openxmlformats.org/officeDocument/2006/relationships/image" Target="../media/image451.png"/><Relationship Id="rId11" Type="http://schemas.openxmlformats.org/officeDocument/2006/relationships/image" Target="../media/image408.png"/><Relationship Id="rId55" Type="http://schemas.openxmlformats.org/officeDocument/2006/relationships/image" Target="../media/image442.png"/><Relationship Id="rId10" Type="http://schemas.openxmlformats.org/officeDocument/2006/relationships/image" Target="../media/image399.png"/><Relationship Id="rId54" Type="http://schemas.openxmlformats.org/officeDocument/2006/relationships/image" Target="../media/image441.png"/><Relationship Id="rId13" Type="http://schemas.openxmlformats.org/officeDocument/2006/relationships/image" Target="../media/image406.png"/><Relationship Id="rId57" Type="http://schemas.openxmlformats.org/officeDocument/2006/relationships/image" Target="../media/image450.png"/><Relationship Id="rId12" Type="http://schemas.openxmlformats.org/officeDocument/2006/relationships/image" Target="../media/image418.png"/><Relationship Id="rId56" Type="http://schemas.openxmlformats.org/officeDocument/2006/relationships/image" Target="../media/image437.png"/><Relationship Id="rId15" Type="http://schemas.openxmlformats.org/officeDocument/2006/relationships/image" Target="../media/image417.png"/><Relationship Id="rId59" Type="http://schemas.openxmlformats.org/officeDocument/2006/relationships/image" Target="../media/image443.png"/><Relationship Id="rId14" Type="http://schemas.openxmlformats.org/officeDocument/2006/relationships/image" Target="../media/image461.png"/><Relationship Id="rId58" Type="http://schemas.openxmlformats.org/officeDocument/2006/relationships/image" Target="../media/image444.png"/><Relationship Id="rId17" Type="http://schemas.openxmlformats.org/officeDocument/2006/relationships/image" Target="../media/image404.png"/><Relationship Id="rId16" Type="http://schemas.openxmlformats.org/officeDocument/2006/relationships/image" Target="../media/image403.png"/><Relationship Id="rId19" Type="http://schemas.openxmlformats.org/officeDocument/2006/relationships/image" Target="../media/image440.png"/><Relationship Id="rId18" Type="http://schemas.openxmlformats.org/officeDocument/2006/relationships/image" Target="../media/image412.png"/></Relationships>
</file>

<file path=ppt/slides/_rels/slide65.xml.rels><?xml version="1.0" encoding="UTF-8" standalone="yes"?><Relationships xmlns="http://schemas.openxmlformats.org/package/2006/relationships"><Relationship Id="rId40" Type="http://schemas.openxmlformats.org/officeDocument/2006/relationships/image" Target="../media/image505.png"/><Relationship Id="rId42" Type="http://schemas.openxmlformats.org/officeDocument/2006/relationships/image" Target="../media/image534.png"/><Relationship Id="rId41" Type="http://schemas.openxmlformats.org/officeDocument/2006/relationships/image" Target="../media/image512.png"/><Relationship Id="rId44" Type="http://schemas.openxmlformats.org/officeDocument/2006/relationships/image" Target="../media/image502.png"/><Relationship Id="rId43" Type="http://schemas.openxmlformats.org/officeDocument/2006/relationships/image" Target="../media/image501.png"/><Relationship Id="rId46" Type="http://schemas.openxmlformats.org/officeDocument/2006/relationships/image" Target="../media/image517.png"/><Relationship Id="rId45" Type="http://schemas.openxmlformats.org/officeDocument/2006/relationships/image" Target="../media/image506.png"/><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459.png"/><Relationship Id="rId4" Type="http://schemas.openxmlformats.org/officeDocument/2006/relationships/image" Target="../media/image472.png"/><Relationship Id="rId9" Type="http://schemas.openxmlformats.org/officeDocument/2006/relationships/image" Target="../media/image496.png"/><Relationship Id="rId48" Type="http://schemas.openxmlformats.org/officeDocument/2006/relationships/image" Target="../media/image516.png"/><Relationship Id="rId47" Type="http://schemas.openxmlformats.org/officeDocument/2006/relationships/image" Target="../media/image508.png"/><Relationship Id="rId49" Type="http://schemas.openxmlformats.org/officeDocument/2006/relationships/image" Target="../media/image510.png"/><Relationship Id="rId5" Type="http://schemas.openxmlformats.org/officeDocument/2006/relationships/image" Target="../media/image460.png"/><Relationship Id="rId6" Type="http://schemas.openxmlformats.org/officeDocument/2006/relationships/image" Target="../media/image475.png"/><Relationship Id="rId7" Type="http://schemas.openxmlformats.org/officeDocument/2006/relationships/image" Target="../media/image463.png"/><Relationship Id="rId8" Type="http://schemas.openxmlformats.org/officeDocument/2006/relationships/image" Target="../media/image470.png"/><Relationship Id="rId31" Type="http://schemas.openxmlformats.org/officeDocument/2006/relationships/image" Target="../media/image498.png"/><Relationship Id="rId30" Type="http://schemas.openxmlformats.org/officeDocument/2006/relationships/image" Target="../media/image491.png"/><Relationship Id="rId33" Type="http://schemas.openxmlformats.org/officeDocument/2006/relationships/image" Target="../media/image507.png"/><Relationship Id="rId32" Type="http://schemas.openxmlformats.org/officeDocument/2006/relationships/image" Target="../media/image486.png"/><Relationship Id="rId35" Type="http://schemas.openxmlformats.org/officeDocument/2006/relationships/image" Target="../media/image500.png"/><Relationship Id="rId34" Type="http://schemas.openxmlformats.org/officeDocument/2006/relationships/image" Target="../media/image484.png"/><Relationship Id="rId37" Type="http://schemas.openxmlformats.org/officeDocument/2006/relationships/image" Target="../media/image492.png"/><Relationship Id="rId36" Type="http://schemas.openxmlformats.org/officeDocument/2006/relationships/image" Target="../media/image504.png"/><Relationship Id="rId39" Type="http://schemas.openxmlformats.org/officeDocument/2006/relationships/image" Target="../media/image495.png"/><Relationship Id="rId38" Type="http://schemas.openxmlformats.org/officeDocument/2006/relationships/image" Target="../media/image497.png"/><Relationship Id="rId20" Type="http://schemas.openxmlformats.org/officeDocument/2006/relationships/image" Target="../media/image511.png"/><Relationship Id="rId22" Type="http://schemas.openxmlformats.org/officeDocument/2006/relationships/image" Target="../media/image490.png"/><Relationship Id="rId21" Type="http://schemas.openxmlformats.org/officeDocument/2006/relationships/image" Target="../media/image478.png"/><Relationship Id="rId24" Type="http://schemas.openxmlformats.org/officeDocument/2006/relationships/image" Target="../media/image489.png"/><Relationship Id="rId23" Type="http://schemas.openxmlformats.org/officeDocument/2006/relationships/image" Target="../media/image487.png"/><Relationship Id="rId26" Type="http://schemas.openxmlformats.org/officeDocument/2006/relationships/image" Target="../media/image477.png"/><Relationship Id="rId25" Type="http://schemas.openxmlformats.org/officeDocument/2006/relationships/image" Target="../media/image481.png"/><Relationship Id="rId28" Type="http://schemas.openxmlformats.org/officeDocument/2006/relationships/image" Target="../media/image499.png"/><Relationship Id="rId27" Type="http://schemas.openxmlformats.org/officeDocument/2006/relationships/image" Target="../media/image483.png"/><Relationship Id="rId29" Type="http://schemas.openxmlformats.org/officeDocument/2006/relationships/image" Target="../media/image494.png"/><Relationship Id="rId51" Type="http://schemas.openxmlformats.org/officeDocument/2006/relationships/image" Target="../media/image528.png"/><Relationship Id="rId50" Type="http://schemas.openxmlformats.org/officeDocument/2006/relationships/image" Target="../media/image519.png"/><Relationship Id="rId52" Type="http://schemas.openxmlformats.org/officeDocument/2006/relationships/image" Target="../media/image541.png"/><Relationship Id="rId11" Type="http://schemas.openxmlformats.org/officeDocument/2006/relationships/image" Target="../media/image469.png"/><Relationship Id="rId10" Type="http://schemas.openxmlformats.org/officeDocument/2006/relationships/image" Target="../media/image485.png"/><Relationship Id="rId13" Type="http://schemas.openxmlformats.org/officeDocument/2006/relationships/image" Target="../media/image474.png"/><Relationship Id="rId12" Type="http://schemas.openxmlformats.org/officeDocument/2006/relationships/image" Target="../media/image493.png"/><Relationship Id="rId15" Type="http://schemas.openxmlformats.org/officeDocument/2006/relationships/image" Target="../media/image468.png"/><Relationship Id="rId14" Type="http://schemas.openxmlformats.org/officeDocument/2006/relationships/image" Target="../media/image480.png"/><Relationship Id="rId17" Type="http://schemas.openxmlformats.org/officeDocument/2006/relationships/image" Target="../media/image503.png"/><Relationship Id="rId16" Type="http://schemas.openxmlformats.org/officeDocument/2006/relationships/image" Target="../media/image473.png"/><Relationship Id="rId19" Type="http://schemas.openxmlformats.org/officeDocument/2006/relationships/image" Target="../media/image488.png"/><Relationship Id="rId18" Type="http://schemas.openxmlformats.org/officeDocument/2006/relationships/image" Target="../media/image482.png"/></Relationships>
</file>

<file path=ppt/slides/_rels/slide66.xml.rels><?xml version="1.0" encoding="UTF-8" standalone="yes"?><Relationships xmlns="http://schemas.openxmlformats.org/package/2006/relationships"><Relationship Id="rId40" Type="http://schemas.openxmlformats.org/officeDocument/2006/relationships/image" Target="../media/image554.png"/><Relationship Id="rId42" Type="http://schemas.openxmlformats.org/officeDocument/2006/relationships/image" Target="../media/image552.png"/><Relationship Id="rId41" Type="http://schemas.openxmlformats.org/officeDocument/2006/relationships/image" Target="../media/image577.png"/><Relationship Id="rId44" Type="http://schemas.openxmlformats.org/officeDocument/2006/relationships/image" Target="../media/image549.png"/><Relationship Id="rId43" Type="http://schemas.openxmlformats.org/officeDocument/2006/relationships/image" Target="../media/image553.png"/><Relationship Id="rId46" Type="http://schemas.openxmlformats.org/officeDocument/2006/relationships/image" Target="../media/image559.png"/><Relationship Id="rId45" Type="http://schemas.openxmlformats.org/officeDocument/2006/relationships/image" Target="../media/image582.png"/><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509.png"/><Relationship Id="rId4" Type="http://schemas.openxmlformats.org/officeDocument/2006/relationships/image" Target="../media/image523.png"/><Relationship Id="rId9" Type="http://schemas.openxmlformats.org/officeDocument/2006/relationships/image" Target="../media/image520.png"/><Relationship Id="rId48" Type="http://schemas.openxmlformats.org/officeDocument/2006/relationships/image" Target="../media/image573.png"/><Relationship Id="rId47" Type="http://schemas.openxmlformats.org/officeDocument/2006/relationships/image" Target="../media/image556.png"/><Relationship Id="rId49" Type="http://schemas.openxmlformats.org/officeDocument/2006/relationships/image" Target="../media/image571.png"/><Relationship Id="rId5" Type="http://schemas.openxmlformats.org/officeDocument/2006/relationships/image" Target="../media/image522.png"/><Relationship Id="rId6" Type="http://schemas.openxmlformats.org/officeDocument/2006/relationships/image" Target="../media/image524.png"/><Relationship Id="rId7" Type="http://schemas.openxmlformats.org/officeDocument/2006/relationships/image" Target="../media/image526.png"/><Relationship Id="rId8" Type="http://schemas.openxmlformats.org/officeDocument/2006/relationships/image" Target="../media/image525.png"/><Relationship Id="rId31" Type="http://schemas.openxmlformats.org/officeDocument/2006/relationships/image" Target="../media/image560.png"/><Relationship Id="rId30" Type="http://schemas.openxmlformats.org/officeDocument/2006/relationships/image" Target="../media/image555.png"/><Relationship Id="rId33" Type="http://schemas.openxmlformats.org/officeDocument/2006/relationships/image" Target="../media/image140.png"/><Relationship Id="rId32" Type="http://schemas.openxmlformats.org/officeDocument/2006/relationships/image" Target="../media/image543.png"/><Relationship Id="rId35" Type="http://schemas.openxmlformats.org/officeDocument/2006/relationships/image" Target="../media/image550.png"/><Relationship Id="rId34" Type="http://schemas.openxmlformats.org/officeDocument/2006/relationships/image" Target="../media/image539.png"/><Relationship Id="rId37" Type="http://schemas.openxmlformats.org/officeDocument/2006/relationships/image" Target="../media/image564.png"/><Relationship Id="rId36" Type="http://schemas.openxmlformats.org/officeDocument/2006/relationships/image" Target="../media/image547.png"/><Relationship Id="rId39" Type="http://schemas.openxmlformats.org/officeDocument/2006/relationships/image" Target="../media/image545.png"/><Relationship Id="rId38" Type="http://schemas.openxmlformats.org/officeDocument/2006/relationships/image" Target="../media/image578.png"/><Relationship Id="rId20" Type="http://schemas.openxmlformats.org/officeDocument/2006/relationships/image" Target="../media/image557.png"/><Relationship Id="rId22" Type="http://schemas.openxmlformats.org/officeDocument/2006/relationships/image" Target="../media/image546.png"/><Relationship Id="rId21" Type="http://schemas.openxmlformats.org/officeDocument/2006/relationships/image" Target="../media/image532.png"/><Relationship Id="rId24" Type="http://schemas.openxmlformats.org/officeDocument/2006/relationships/image" Target="../media/image540.png"/><Relationship Id="rId23" Type="http://schemas.openxmlformats.org/officeDocument/2006/relationships/image" Target="../media/image542.png"/><Relationship Id="rId26" Type="http://schemas.openxmlformats.org/officeDocument/2006/relationships/image" Target="../media/image529.png"/><Relationship Id="rId25" Type="http://schemas.openxmlformats.org/officeDocument/2006/relationships/image" Target="../media/image538.png"/><Relationship Id="rId28" Type="http://schemas.openxmlformats.org/officeDocument/2006/relationships/image" Target="../media/image530.png"/><Relationship Id="rId27" Type="http://schemas.openxmlformats.org/officeDocument/2006/relationships/image" Target="../media/image548.png"/><Relationship Id="rId29" Type="http://schemas.openxmlformats.org/officeDocument/2006/relationships/image" Target="../media/image537.png"/><Relationship Id="rId51" Type="http://schemas.openxmlformats.org/officeDocument/2006/relationships/image" Target="../media/image119.png"/><Relationship Id="rId50" Type="http://schemas.openxmlformats.org/officeDocument/2006/relationships/image" Target="../media/image607.png"/><Relationship Id="rId52" Type="http://schemas.openxmlformats.org/officeDocument/2006/relationships/image" Target="../media/image561.png"/><Relationship Id="rId11" Type="http://schemas.openxmlformats.org/officeDocument/2006/relationships/image" Target="../media/image515.png"/><Relationship Id="rId10" Type="http://schemas.openxmlformats.org/officeDocument/2006/relationships/image" Target="../media/image527.png"/><Relationship Id="rId13" Type="http://schemas.openxmlformats.org/officeDocument/2006/relationships/image" Target="../media/image521.png"/><Relationship Id="rId12" Type="http://schemas.openxmlformats.org/officeDocument/2006/relationships/image" Target="../media/image513.png"/><Relationship Id="rId15" Type="http://schemas.openxmlformats.org/officeDocument/2006/relationships/image" Target="../media/image518.png"/><Relationship Id="rId14" Type="http://schemas.openxmlformats.org/officeDocument/2006/relationships/image" Target="../media/image531.png"/><Relationship Id="rId17" Type="http://schemas.openxmlformats.org/officeDocument/2006/relationships/image" Target="../media/image544.png"/><Relationship Id="rId16" Type="http://schemas.openxmlformats.org/officeDocument/2006/relationships/image" Target="../media/image135.png"/><Relationship Id="rId19" Type="http://schemas.openxmlformats.org/officeDocument/2006/relationships/image" Target="../media/image536.png"/><Relationship Id="rId18" Type="http://schemas.openxmlformats.org/officeDocument/2006/relationships/image" Target="../media/image535.png"/></Relationships>
</file>

<file path=ppt/slides/_rels/slide67.xml.rels><?xml version="1.0" encoding="UTF-8" standalone="yes"?><Relationships xmlns="http://schemas.openxmlformats.org/package/2006/relationships"><Relationship Id="rId40" Type="http://schemas.openxmlformats.org/officeDocument/2006/relationships/image" Target="../media/image609.png"/><Relationship Id="rId42" Type="http://schemas.openxmlformats.org/officeDocument/2006/relationships/image" Target="../media/image599.png"/><Relationship Id="rId41" Type="http://schemas.openxmlformats.org/officeDocument/2006/relationships/image" Target="../media/image597.png"/><Relationship Id="rId44" Type="http://schemas.openxmlformats.org/officeDocument/2006/relationships/image" Target="../media/image598.png"/><Relationship Id="rId43" Type="http://schemas.openxmlformats.org/officeDocument/2006/relationships/image" Target="../media/image604.png"/><Relationship Id="rId46" Type="http://schemas.openxmlformats.org/officeDocument/2006/relationships/image" Target="../media/image610.png"/><Relationship Id="rId45" Type="http://schemas.openxmlformats.org/officeDocument/2006/relationships/image" Target="../media/image616.png"/><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567.png"/><Relationship Id="rId4" Type="http://schemas.openxmlformats.org/officeDocument/2006/relationships/image" Target="../media/image565.png"/><Relationship Id="rId9" Type="http://schemas.openxmlformats.org/officeDocument/2006/relationships/image" Target="../media/image580.png"/><Relationship Id="rId48" Type="http://schemas.openxmlformats.org/officeDocument/2006/relationships/image" Target="../media/image603.png"/><Relationship Id="rId47" Type="http://schemas.openxmlformats.org/officeDocument/2006/relationships/image" Target="../media/image601.png"/><Relationship Id="rId49" Type="http://schemas.openxmlformats.org/officeDocument/2006/relationships/image" Target="../media/image614.png"/><Relationship Id="rId5" Type="http://schemas.openxmlformats.org/officeDocument/2006/relationships/image" Target="../media/image563.png"/><Relationship Id="rId6" Type="http://schemas.openxmlformats.org/officeDocument/2006/relationships/image" Target="../media/image558.png"/><Relationship Id="rId7" Type="http://schemas.openxmlformats.org/officeDocument/2006/relationships/image" Target="../media/image576.png"/><Relationship Id="rId8" Type="http://schemas.openxmlformats.org/officeDocument/2006/relationships/image" Target="../media/image562.png"/><Relationship Id="rId31" Type="http://schemas.openxmlformats.org/officeDocument/2006/relationships/image" Target="../media/image605.png"/><Relationship Id="rId30" Type="http://schemas.openxmlformats.org/officeDocument/2006/relationships/image" Target="../media/image608.png"/><Relationship Id="rId33" Type="http://schemas.openxmlformats.org/officeDocument/2006/relationships/image" Target="../media/image586.png"/><Relationship Id="rId32" Type="http://schemas.openxmlformats.org/officeDocument/2006/relationships/image" Target="../media/image594.png"/><Relationship Id="rId35" Type="http://schemas.openxmlformats.org/officeDocument/2006/relationships/image" Target="../media/image600.png"/><Relationship Id="rId34" Type="http://schemas.openxmlformats.org/officeDocument/2006/relationships/image" Target="../media/image615.png"/><Relationship Id="rId37" Type="http://schemas.openxmlformats.org/officeDocument/2006/relationships/image" Target="../media/image596.png"/><Relationship Id="rId36" Type="http://schemas.openxmlformats.org/officeDocument/2006/relationships/image" Target="../media/image590.png"/><Relationship Id="rId39" Type="http://schemas.openxmlformats.org/officeDocument/2006/relationships/image" Target="../media/image117.png"/><Relationship Id="rId38" Type="http://schemas.openxmlformats.org/officeDocument/2006/relationships/image" Target="../media/image606.png"/><Relationship Id="rId20" Type="http://schemas.openxmlformats.org/officeDocument/2006/relationships/image" Target="../media/image588.png"/><Relationship Id="rId22" Type="http://schemas.openxmlformats.org/officeDocument/2006/relationships/image" Target="../media/image592.png"/><Relationship Id="rId21" Type="http://schemas.openxmlformats.org/officeDocument/2006/relationships/image" Target="../media/image591.png"/><Relationship Id="rId24" Type="http://schemas.openxmlformats.org/officeDocument/2006/relationships/image" Target="../media/image584.png"/><Relationship Id="rId23" Type="http://schemas.openxmlformats.org/officeDocument/2006/relationships/image" Target="../media/image583.png"/><Relationship Id="rId26" Type="http://schemas.openxmlformats.org/officeDocument/2006/relationships/image" Target="../media/image611.png"/><Relationship Id="rId25" Type="http://schemas.openxmlformats.org/officeDocument/2006/relationships/image" Target="../media/image593.png"/><Relationship Id="rId28" Type="http://schemas.openxmlformats.org/officeDocument/2006/relationships/image" Target="../media/image585.png"/><Relationship Id="rId27" Type="http://schemas.openxmlformats.org/officeDocument/2006/relationships/image" Target="../media/image595.png"/><Relationship Id="rId29" Type="http://schemas.openxmlformats.org/officeDocument/2006/relationships/image" Target="../media/image602.png"/><Relationship Id="rId51" Type="http://schemas.openxmlformats.org/officeDocument/2006/relationships/image" Target="../media/image622.png"/><Relationship Id="rId50" Type="http://schemas.openxmlformats.org/officeDocument/2006/relationships/image" Target="../media/image613.png"/><Relationship Id="rId52" Type="http://schemas.openxmlformats.org/officeDocument/2006/relationships/image" Target="../media/image621.png"/><Relationship Id="rId11" Type="http://schemas.openxmlformats.org/officeDocument/2006/relationships/image" Target="../media/image574.png"/><Relationship Id="rId10" Type="http://schemas.openxmlformats.org/officeDocument/2006/relationships/image" Target="../media/image572.png"/><Relationship Id="rId13" Type="http://schemas.openxmlformats.org/officeDocument/2006/relationships/image" Target="../media/image568.png"/><Relationship Id="rId12" Type="http://schemas.openxmlformats.org/officeDocument/2006/relationships/image" Target="../media/image581.png"/><Relationship Id="rId15" Type="http://schemas.openxmlformats.org/officeDocument/2006/relationships/image" Target="../media/image570.png"/><Relationship Id="rId14" Type="http://schemas.openxmlformats.org/officeDocument/2006/relationships/image" Target="../media/image569.png"/><Relationship Id="rId17" Type="http://schemas.openxmlformats.org/officeDocument/2006/relationships/image" Target="../media/image566.png"/><Relationship Id="rId16" Type="http://schemas.openxmlformats.org/officeDocument/2006/relationships/image" Target="../media/image575.png"/><Relationship Id="rId19" Type="http://schemas.openxmlformats.org/officeDocument/2006/relationships/image" Target="../media/image589.png"/><Relationship Id="rId18" Type="http://schemas.openxmlformats.org/officeDocument/2006/relationships/image" Target="../media/image579.png"/></Relationships>
</file>

<file path=ppt/slides/_rels/slide68.xml.rels><?xml version="1.0" encoding="UTF-8" standalone="yes"?><Relationships xmlns="http://schemas.openxmlformats.org/package/2006/relationships"><Relationship Id="rId40" Type="http://schemas.openxmlformats.org/officeDocument/2006/relationships/image" Target="../media/image656.png"/><Relationship Id="rId42" Type="http://schemas.openxmlformats.org/officeDocument/2006/relationships/image" Target="../media/image672.png"/><Relationship Id="rId41" Type="http://schemas.openxmlformats.org/officeDocument/2006/relationships/image" Target="../media/image658.png"/><Relationship Id="rId43" Type="http://schemas.openxmlformats.org/officeDocument/2006/relationships/image" Target="../media/image660.png"/><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25.png"/><Relationship Id="rId5" Type="http://schemas.openxmlformats.org/officeDocument/2006/relationships/image" Target="../media/image620.png"/><Relationship Id="rId6" Type="http://schemas.openxmlformats.org/officeDocument/2006/relationships/image" Target="../media/image626.png"/><Relationship Id="rId7" Type="http://schemas.openxmlformats.org/officeDocument/2006/relationships/image" Target="../media/image628.png"/><Relationship Id="rId8" Type="http://schemas.openxmlformats.org/officeDocument/2006/relationships/image" Target="../media/image629.png"/><Relationship Id="rId31" Type="http://schemas.openxmlformats.org/officeDocument/2006/relationships/image" Target="../media/image650.png"/><Relationship Id="rId30" Type="http://schemas.openxmlformats.org/officeDocument/2006/relationships/image" Target="../media/image641.png"/><Relationship Id="rId33" Type="http://schemas.openxmlformats.org/officeDocument/2006/relationships/image" Target="../media/image645.png"/><Relationship Id="rId32" Type="http://schemas.openxmlformats.org/officeDocument/2006/relationships/image" Target="../media/image654.png"/><Relationship Id="rId35" Type="http://schemas.openxmlformats.org/officeDocument/2006/relationships/image" Target="../media/image642.png"/><Relationship Id="rId34" Type="http://schemas.openxmlformats.org/officeDocument/2006/relationships/image" Target="../media/image652.png"/><Relationship Id="rId37" Type="http://schemas.openxmlformats.org/officeDocument/2006/relationships/image" Target="../media/image668.png"/><Relationship Id="rId36" Type="http://schemas.openxmlformats.org/officeDocument/2006/relationships/image" Target="../media/image639.png"/><Relationship Id="rId39" Type="http://schemas.openxmlformats.org/officeDocument/2006/relationships/image" Target="../media/image657.png"/><Relationship Id="rId38" Type="http://schemas.openxmlformats.org/officeDocument/2006/relationships/image" Target="../media/image636.png"/><Relationship Id="rId20" Type="http://schemas.openxmlformats.org/officeDocument/2006/relationships/image" Target="../media/image627.png"/><Relationship Id="rId22" Type="http://schemas.openxmlformats.org/officeDocument/2006/relationships/image" Target="../media/image673.png"/><Relationship Id="rId21" Type="http://schemas.openxmlformats.org/officeDocument/2006/relationships/image" Target="../media/image651.png"/><Relationship Id="rId24" Type="http://schemas.openxmlformats.org/officeDocument/2006/relationships/image" Target="../media/image631.png"/><Relationship Id="rId23" Type="http://schemas.openxmlformats.org/officeDocument/2006/relationships/image" Target="../media/image633.png"/><Relationship Id="rId26" Type="http://schemas.openxmlformats.org/officeDocument/2006/relationships/image" Target="../media/image637.png"/><Relationship Id="rId25" Type="http://schemas.openxmlformats.org/officeDocument/2006/relationships/image" Target="../media/image640.png"/><Relationship Id="rId28" Type="http://schemas.openxmlformats.org/officeDocument/2006/relationships/image" Target="../media/image643.png"/><Relationship Id="rId27" Type="http://schemas.openxmlformats.org/officeDocument/2006/relationships/image" Target="../media/image634.png"/><Relationship Id="rId29" Type="http://schemas.openxmlformats.org/officeDocument/2006/relationships/image" Target="../media/image638.png"/><Relationship Id="rId11" Type="http://schemas.openxmlformats.org/officeDocument/2006/relationships/image" Target="../media/image617.png"/><Relationship Id="rId10" Type="http://schemas.openxmlformats.org/officeDocument/2006/relationships/image" Target="../media/image646.png"/><Relationship Id="rId13" Type="http://schemas.openxmlformats.org/officeDocument/2006/relationships/image" Target="../media/image632.png"/><Relationship Id="rId12" Type="http://schemas.openxmlformats.org/officeDocument/2006/relationships/image" Target="../media/image630.png"/><Relationship Id="rId15" Type="http://schemas.openxmlformats.org/officeDocument/2006/relationships/image" Target="../media/image624.png"/><Relationship Id="rId14" Type="http://schemas.openxmlformats.org/officeDocument/2006/relationships/image" Target="../media/image619.png"/><Relationship Id="rId17" Type="http://schemas.openxmlformats.org/officeDocument/2006/relationships/image" Target="../media/image623.png"/><Relationship Id="rId16" Type="http://schemas.openxmlformats.org/officeDocument/2006/relationships/image" Target="../media/image635.png"/><Relationship Id="rId19" Type="http://schemas.openxmlformats.org/officeDocument/2006/relationships/image" Target="../media/image664.png"/><Relationship Id="rId18" Type="http://schemas.openxmlformats.org/officeDocument/2006/relationships/image" Target="../media/image6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9.xml"/><Relationship Id="rId3" Type="http://schemas.openxmlformats.org/officeDocument/2006/relationships/image" Target="../media/image22.png"/><Relationship Id="rId4" Type="http://schemas.openxmlformats.org/officeDocument/2006/relationships/image" Target="../media/image33.png"/><Relationship Id="rId9" Type="http://schemas.openxmlformats.org/officeDocument/2006/relationships/image" Target="../media/image43.png"/><Relationship Id="rId5" Type="http://schemas.openxmlformats.org/officeDocument/2006/relationships/image" Target="../media/image17.png"/><Relationship Id="rId6" Type="http://schemas.openxmlformats.org/officeDocument/2006/relationships/image" Target="../media/image42.png"/><Relationship Id="rId7" Type="http://schemas.openxmlformats.org/officeDocument/2006/relationships/image" Target="../media/image669.png"/><Relationship Id="rId8" Type="http://schemas.openxmlformats.org/officeDocument/2006/relationships/image" Target="../media/image14.png"/><Relationship Id="rId10" Type="http://schemas.openxmlformats.org/officeDocument/2006/relationships/image" Target="../media/image6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0.xml"/><Relationship Id="rId3" Type="http://schemas.openxmlformats.org/officeDocument/2006/relationships/image" Target="../media/image2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1.xml"/><Relationship Id="rId3" Type="http://schemas.openxmlformats.org/officeDocument/2006/relationships/image" Target="../media/image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2.xml"/><Relationship Id="rId3" Type="http://schemas.openxmlformats.org/officeDocument/2006/relationships/image" Target="../media/image6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3.xml"/><Relationship Id="rId3" Type="http://schemas.openxmlformats.org/officeDocument/2006/relationships/image" Target="../media/image666.png"/><Relationship Id="rId4" Type="http://schemas.openxmlformats.org/officeDocument/2006/relationships/image" Target="../media/image670.png"/><Relationship Id="rId9" Type="http://schemas.openxmlformats.org/officeDocument/2006/relationships/image" Target="../media/image655.png"/><Relationship Id="rId5" Type="http://schemas.openxmlformats.org/officeDocument/2006/relationships/image" Target="../media/image665.png"/><Relationship Id="rId6" Type="http://schemas.openxmlformats.org/officeDocument/2006/relationships/image" Target="../media/image661.png"/><Relationship Id="rId7" Type="http://schemas.openxmlformats.org/officeDocument/2006/relationships/image" Target="../media/image662.png"/><Relationship Id="rId8" Type="http://schemas.openxmlformats.org/officeDocument/2006/relationships/image" Target="../media/image6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4.xml"/><Relationship Id="rId3" Type="http://schemas.openxmlformats.org/officeDocument/2006/relationships/image" Target="../media/image6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5.xml"/><Relationship Id="rId3" Type="http://schemas.openxmlformats.org/officeDocument/2006/relationships/image" Target="../media/image67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6.xml"/><Relationship Id="rId3" Type="http://schemas.openxmlformats.org/officeDocument/2006/relationships/image" Target="../media/image66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0" Type="http://schemas.openxmlformats.org/officeDocument/2006/relationships/image" Target="../media/image89.png"/><Relationship Id="rId20" Type="http://schemas.openxmlformats.org/officeDocument/2006/relationships/image" Target="../media/image87.png"/><Relationship Id="rId22" Type="http://schemas.openxmlformats.org/officeDocument/2006/relationships/image" Target="../media/image77.png"/><Relationship Id="rId21" Type="http://schemas.openxmlformats.org/officeDocument/2006/relationships/image" Target="../media/image92.png"/><Relationship Id="rId24" Type="http://schemas.openxmlformats.org/officeDocument/2006/relationships/image" Target="../media/image108.jpg"/><Relationship Id="rId23" Type="http://schemas.openxmlformats.org/officeDocument/2006/relationships/image" Target="../media/image82.png"/><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52.png"/><Relationship Id="rId4" Type="http://schemas.openxmlformats.org/officeDocument/2006/relationships/image" Target="../media/image65.png"/><Relationship Id="rId9" Type="http://schemas.openxmlformats.org/officeDocument/2006/relationships/image" Target="../media/image66.png"/><Relationship Id="rId26" Type="http://schemas.openxmlformats.org/officeDocument/2006/relationships/image" Target="../media/image75.png"/><Relationship Id="rId25" Type="http://schemas.openxmlformats.org/officeDocument/2006/relationships/image" Target="../media/image79.png"/><Relationship Id="rId28" Type="http://schemas.openxmlformats.org/officeDocument/2006/relationships/image" Target="../media/image85.png"/><Relationship Id="rId27" Type="http://schemas.openxmlformats.org/officeDocument/2006/relationships/image" Target="../media/image98.png"/><Relationship Id="rId5" Type="http://schemas.openxmlformats.org/officeDocument/2006/relationships/image" Target="../media/image83.jpg"/><Relationship Id="rId6" Type="http://schemas.openxmlformats.org/officeDocument/2006/relationships/image" Target="../media/image59.png"/><Relationship Id="rId29" Type="http://schemas.openxmlformats.org/officeDocument/2006/relationships/image" Target="../media/image93.png"/><Relationship Id="rId7" Type="http://schemas.openxmlformats.org/officeDocument/2006/relationships/image" Target="../media/image70.png"/><Relationship Id="rId8" Type="http://schemas.openxmlformats.org/officeDocument/2006/relationships/image" Target="../media/image57.png"/><Relationship Id="rId31" Type="http://schemas.openxmlformats.org/officeDocument/2006/relationships/image" Target="../media/image103.jpg"/><Relationship Id="rId30" Type="http://schemas.openxmlformats.org/officeDocument/2006/relationships/image" Target="../media/image88.png"/><Relationship Id="rId11" Type="http://schemas.openxmlformats.org/officeDocument/2006/relationships/image" Target="../media/image69.png"/><Relationship Id="rId33" Type="http://schemas.openxmlformats.org/officeDocument/2006/relationships/image" Target="../media/image90.png"/><Relationship Id="rId10" Type="http://schemas.openxmlformats.org/officeDocument/2006/relationships/image" Target="../media/image67.jpg"/><Relationship Id="rId32" Type="http://schemas.openxmlformats.org/officeDocument/2006/relationships/image" Target="../media/image91.png"/><Relationship Id="rId13" Type="http://schemas.openxmlformats.org/officeDocument/2006/relationships/image" Target="../media/image86.png"/><Relationship Id="rId35" Type="http://schemas.openxmlformats.org/officeDocument/2006/relationships/image" Target="../media/image100.png"/><Relationship Id="rId12" Type="http://schemas.openxmlformats.org/officeDocument/2006/relationships/image" Target="../media/image80.png"/><Relationship Id="rId34" Type="http://schemas.openxmlformats.org/officeDocument/2006/relationships/image" Target="../media/image95.png"/><Relationship Id="rId15" Type="http://schemas.openxmlformats.org/officeDocument/2006/relationships/image" Target="../media/image78.png"/><Relationship Id="rId37" Type="http://schemas.openxmlformats.org/officeDocument/2006/relationships/image" Target="../media/image102.png"/><Relationship Id="rId14" Type="http://schemas.openxmlformats.org/officeDocument/2006/relationships/image" Target="../media/image72.png"/><Relationship Id="rId36" Type="http://schemas.openxmlformats.org/officeDocument/2006/relationships/image" Target="../media/image122.png"/><Relationship Id="rId17" Type="http://schemas.openxmlformats.org/officeDocument/2006/relationships/image" Target="../media/image76.png"/><Relationship Id="rId39" Type="http://schemas.openxmlformats.org/officeDocument/2006/relationships/image" Target="../media/image94.png"/><Relationship Id="rId16" Type="http://schemas.openxmlformats.org/officeDocument/2006/relationships/image" Target="../media/image74.png"/><Relationship Id="rId38" Type="http://schemas.openxmlformats.org/officeDocument/2006/relationships/image" Target="../media/image116.png"/><Relationship Id="rId19" Type="http://schemas.openxmlformats.org/officeDocument/2006/relationships/image" Target="../media/image97.png"/><Relationship Id="rId18"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6" name="Shape 306"/>
        <p:cNvGrpSpPr/>
        <p:nvPr/>
      </p:nvGrpSpPr>
      <p:grpSpPr>
        <a:xfrm>
          <a:off x="0" y="0"/>
          <a:ext cx="0" cy="0"/>
          <a:chOff x="0" y="0"/>
          <a:chExt cx="0" cy="0"/>
        </a:xfrm>
      </p:grpSpPr>
      <p:sp>
        <p:nvSpPr>
          <p:cNvPr id="307" name="Google Shape;307;p47"/>
          <p:cNvSpPr txBox="1"/>
          <p:nvPr/>
        </p:nvSpPr>
        <p:spPr>
          <a:xfrm>
            <a:off x="749559" y="1207239"/>
            <a:ext cx="7327531" cy="2125978"/>
          </a:xfrm>
          <a:prstGeom prst="rect">
            <a:avLst/>
          </a:prstGeom>
          <a:noFill/>
          <a:ln>
            <a:noFill/>
          </a:ln>
        </p:spPr>
        <p:txBody>
          <a:bodyPr anchorCtr="0" anchor="t" bIns="34275" lIns="34275" spcFirstLastPara="1" rIns="34275" wrap="square" tIns="34275">
            <a:noAutofit/>
          </a:bodyPr>
          <a:lstStyle/>
          <a:p>
            <a:pPr indent="0" lvl="0" marL="0" marR="0" rtl="0" algn="l">
              <a:lnSpc>
                <a:spcPct val="90000"/>
              </a:lnSpc>
              <a:spcBef>
                <a:spcPts val="0"/>
              </a:spcBef>
              <a:spcAft>
                <a:spcPts val="0"/>
              </a:spcAft>
              <a:buClr>
                <a:srgbClr val="FFFFFF"/>
              </a:buClr>
              <a:buSzPts val="4500"/>
              <a:buFont typeface="Montserrat Black"/>
              <a:buNone/>
            </a:pPr>
            <a:r>
              <a:rPr b="1" i="0" lang="en" sz="4500" u="none" cap="none" strike="noStrike">
                <a:solidFill>
                  <a:srgbClr val="FFFFFF"/>
                </a:solidFill>
                <a:latin typeface="Montserrat"/>
                <a:ea typeface="Montserrat"/>
                <a:cs typeface="Montserrat"/>
                <a:sym typeface="Montserrat"/>
              </a:rPr>
              <a:t>Pluralsight Instructor</a:t>
            </a:r>
            <a:endParaRPr b="1" i="0" sz="4500" u="none" cap="none" strike="noStrike">
              <a:solidFill>
                <a:srgbClr val="FFFFFF"/>
              </a:solidFill>
              <a:latin typeface="Montserrat"/>
              <a:ea typeface="Montserrat"/>
              <a:cs typeface="Montserrat"/>
              <a:sym typeface="Montserrat"/>
            </a:endParaRPr>
          </a:p>
          <a:p>
            <a:pPr indent="0" lvl="0" marL="0" marR="0" rtl="0" algn="l">
              <a:lnSpc>
                <a:spcPct val="90000"/>
              </a:lnSpc>
              <a:spcBef>
                <a:spcPts val="0"/>
              </a:spcBef>
              <a:spcAft>
                <a:spcPts val="0"/>
              </a:spcAft>
              <a:buClr>
                <a:srgbClr val="FFFFFF"/>
              </a:buClr>
              <a:buSzPts val="4500"/>
              <a:buFont typeface="Montserrat Black"/>
              <a:buNone/>
            </a:pPr>
            <a:r>
              <a:rPr b="1" i="0" lang="en" sz="4500" u="none" cap="none" strike="noStrike">
                <a:solidFill>
                  <a:srgbClr val="FFFFFF"/>
                </a:solidFill>
                <a:latin typeface="Montserrat"/>
                <a:ea typeface="Montserrat"/>
                <a:cs typeface="Montserrat"/>
                <a:sym typeface="Montserrat"/>
              </a:rPr>
              <a:t>Presentation </a:t>
            </a:r>
            <a:endParaRPr b="1" i="0" sz="4500" u="none" cap="none" strike="noStrike">
              <a:solidFill>
                <a:srgbClr val="FFFFFF"/>
              </a:solidFill>
              <a:latin typeface="Montserrat"/>
              <a:ea typeface="Montserrat"/>
              <a:cs typeface="Montserrat"/>
              <a:sym typeface="Montserrat"/>
            </a:endParaRPr>
          </a:p>
          <a:p>
            <a:pPr indent="0" lvl="0" marL="0" marR="0" rtl="0" algn="l">
              <a:lnSpc>
                <a:spcPct val="90000"/>
              </a:lnSpc>
              <a:spcBef>
                <a:spcPts val="0"/>
              </a:spcBef>
              <a:spcAft>
                <a:spcPts val="0"/>
              </a:spcAft>
              <a:buClr>
                <a:srgbClr val="FFFFFF"/>
              </a:buClr>
              <a:buSzPts val="4500"/>
              <a:buFont typeface="Montserrat Black"/>
              <a:buNone/>
            </a:pPr>
            <a:r>
              <a:rPr b="1" i="0" lang="en" sz="4500" u="none" cap="none" strike="noStrike">
                <a:solidFill>
                  <a:srgbClr val="FFFFFF"/>
                </a:solidFill>
                <a:latin typeface="Montserrat"/>
                <a:ea typeface="Montserrat"/>
                <a:cs typeface="Montserrat"/>
                <a:sym typeface="Montserrat"/>
              </a:rPr>
              <a:t>Template</a:t>
            </a:r>
            <a:r>
              <a:rPr b="0" i="0" lang="en" sz="4500" u="none" cap="none" strike="noStrike">
                <a:solidFill>
                  <a:srgbClr val="FFFFFF"/>
                </a:solidFill>
                <a:latin typeface="Montserrat Black"/>
                <a:ea typeface="Montserrat Black"/>
                <a:cs typeface="Montserrat Black"/>
                <a:sym typeface="Montserrat Black"/>
              </a:rPr>
              <a:t> </a:t>
            </a:r>
            <a:endParaRPr b="0" i="0" sz="4500" u="none" cap="none" strike="noStrike">
              <a:solidFill>
                <a:srgbClr val="FFFFFF"/>
              </a:solidFill>
              <a:latin typeface="Montserrat Black"/>
              <a:ea typeface="Montserrat Black"/>
              <a:cs typeface="Montserrat Black"/>
              <a:sym typeface="Montserrat Black"/>
            </a:endParaRPr>
          </a:p>
        </p:txBody>
      </p:sp>
      <p:sp>
        <p:nvSpPr>
          <p:cNvPr id="308" name="Google Shape;308;p47"/>
          <p:cNvSpPr txBox="1"/>
          <p:nvPr/>
        </p:nvSpPr>
        <p:spPr>
          <a:xfrm>
            <a:off x="749550" y="3837925"/>
            <a:ext cx="8027400" cy="4878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Montserrat ExtraLight"/>
              <a:buNone/>
            </a:pPr>
            <a:r>
              <a:rPr b="0" i="0" lang="en" sz="1400" u="none" cap="none" strike="noStrike">
                <a:solidFill>
                  <a:srgbClr val="FFFFFF"/>
                </a:solidFill>
                <a:latin typeface="Montserrat"/>
                <a:ea typeface="Montserrat"/>
                <a:cs typeface="Montserrat"/>
                <a:sym typeface="Montserrat"/>
              </a:rPr>
              <a:t>To make a copy of this presentation template, click File &gt; Make a copy. You can rename the copy, change where you save it in Drive, and start working on your presentation.</a:t>
            </a:r>
            <a:endParaRPr b="0" i="0" sz="1100" u="none" cap="none" strike="noStrike">
              <a:solidFill>
                <a:srgbClr val="000000"/>
              </a:solidFill>
              <a:latin typeface="Montserrat"/>
              <a:ea typeface="Montserrat"/>
              <a:cs typeface="Montserrat"/>
              <a:sym typeface="Montserrat"/>
            </a:endParaRPr>
          </a:p>
        </p:txBody>
      </p:sp>
      <p:sp>
        <p:nvSpPr>
          <p:cNvPr id="309" name="Google Shape;309;p47"/>
          <p:cNvSpPr/>
          <p:nvPr/>
        </p:nvSpPr>
        <p:spPr>
          <a:xfrm>
            <a:off x="522709" y="3481470"/>
            <a:ext cx="8098583" cy="21434"/>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404040"/>
              </a:buClr>
              <a:buSzPts val="1400"/>
              <a:buFont typeface="Montserrat"/>
              <a:buNone/>
            </a:pPr>
            <a:r>
              <a:t/>
            </a:r>
            <a:endParaRPr b="0" i="0" sz="1400" u="none" cap="none" strike="noStrike">
              <a:solidFill>
                <a:srgbClr val="404040"/>
              </a:solidFill>
              <a:latin typeface="Montserrat"/>
              <a:ea typeface="Montserrat"/>
              <a:cs typeface="Montserrat"/>
              <a:sym typeface="Montserrat"/>
            </a:endParaRPr>
          </a:p>
        </p:txBody>
      </p:sp>
      <p:grpSp>
        <p:nvGrpSpPr>
          <p:cNvPr id="310" name="Google Shape;310;p47"/>
          <p:cNvGrpSpPr/>
          <p:nvPr/>
        </p:nvGrpSpPr>
        <p:grpSpPr>
          <a:xfrm>
            <a:off x="0" y="-97150"/>
            <a:ext cx="9143910" cy="5338253"/>
            <a:chOff x="-1" y="0"/>
            <a:chExt cx="12731704" cy="7117671"/>
          </a:xfrm>
        </p:grpSpPr>
        <p:sp>
          <p:nvSpPr>
            <p:cNvPr id="311" name="Google Shape;311;p47"/>
            <p:cNvSpPr/>
            <p:nvPr/>
          </p:nvSpPr>
          <p:spPr>
            <a:xfrm>
              <a:off x="-1" y="0"/>
              <a:ext cx="12731704" cy="715434"/>
            </a:xfrm>
            <a:prstGeom prst="rect">
              <a:avLst/>
            </a:prstGeom>
            <a:solidFill>
              <a:srgbClr val="FF00F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404040"/>
                </a:buClr>
                <a:buSzPts val="1400"/>
                <a:buFont typeface="Montserrat"/>
                <a:buNone/>
              </a:pPr>
              <a:r>
                <a:t/>
              </a:r>
              <a:endParaRPr b="0" i="0" sz="1400" u="none" cap="none" strike="noStrike">
                <a:solidFill>
                  <a:srgbClr val="404040"/>
                </a:solidFill>
                <a:latin typeface="Montserrat"/>
                <a:ea typeface="Montserrat"/>
                <a:cs typeface="Montserrat"/>
                <a:sym typeface="Montserrat"/>
              </a:endParaRPr>
            </a:p>
          </p:txBody>
        </p:sp>
        <p:sp>
          <p:nvSpPr>
            <p:cNvPr id="312" name="Google Shape;312;p47"/>
            <p:cNvSpPr/>
            <p:nvPr/>
          </p:nvSpPr>
          <p:spPr>
            <a:xfrm>
              <a:off x="-1" y="6612471"/>
              <a:ext cx="12731700" cy="505200"/>
            </a:xfrm>
            <a:prstGeom prst="rect">
              <a:avLst/>
            </a:prstGeom>
            <a:solidFill>
              <a:srgbClr val="FF00F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404040"/>
                </a:buClr>
                <a:buSzPts val="1400"/>
                <a:buFont typeface="Montserrat"/>
                <a:buNone/>
              </a:pPr>
              <a:r>
                <a:t/>
              </a:r>
              <a:endParaRPr b="0" i="0" sz="1400" u="none" cap="none" strike="noStrike">
                <a:solidFill>
                  <a:srgbClr val="404040"/>
                </a:solidFill>
                <a:latin typeface="Montserrat"/>
                <a:ea typeface="Montserrat"/>
                <a:cs typeface="Montserrat"/>
                <a:sym typeface="Montserrat"/>
              </a:endParaRPr>
            </a:p>
          </p:txBody>
        </p:sp>
        <p:sp>
          <p:nvSpPr>
            <p:cNvPr id="313" name="Google Shape;313;p47"/>
            <p:cNvSpPr txBox="1"/>
            <p:nvPr/>
          </p:nvSpPr>
          <p:spPr>
            <a:xfrm>
              <a:off x="1266310" y="164447"/>
              <a:ext cx="9773400" cy="3963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500"/>
                <a:buFont typeface="Montserrat Thin"/>
                <a:buNone/>
              </a:pPr>
              <a:r>
                <a:rPr b="0" i="0" lang="en" sz="1500" u="none" cap="none" strike="noStrike">
                  <a:solidFill>
                    <a:srgbClr val="FFFFFF"/>
                  </a:solidFill>
                  <a:latin typeface="Montserrat Medium"/>
                  <a:ea typeface="Montserrat Medium"/>
                  <a:cs typeface="Montserrat Medium"/>
                  <a:sym typeface="Montserrat Medium"/>
                </a:rPr>
                <a:t>INSTRUCTION SLIDE, DELETE BEFORE PRESENTING</a:t>
              </a:r>
              <a:endParaRPr b="0" i="0" sz="1100" u="none" cap="none" strike="noStrike">
                <a:solidFill>
                  <a:srgbClr val="000000"/>
                </a:solidFill>
                <a:latin typeface="Montserrat Medium"/>
                <a:ea typeface="Montserrat Medium"/>
                <a:cs typeface="Montserrat Medium"/>
                <a:sym typeface="Montserrat Medium"/>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6"/>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500"/>
              <a:buFont typeface="Montserrat ExtraBold"/>
              <a:buNone/>
            </a:pPr>
            <a:r>
              <a:rPr lang="en"/>
              <a:t>You experience our impact on a daily basis!</a:t>
            </a:r>
            <a:endParaRPr/>
          </a:p>
        </p:txBody>
      </p:sp>
      <p:pic>
        <p:nvPicPr>
          <p:cNvPr id="433" name="Google Shape;433;p56"/>
          <p:cNvPicPr preferRelativeResize="0"/>
          <p:nvPr/>
        </p:nvPicPr>
        <p:blipFill rotWithShape="1">
          <a:blip r:embed="rId3">
            <a:alphaModFix/>
          </a:blip>
          <a:srcRect b="159" l="0" r="0" t="159"/>
          <a:stretch/>
        </p:blipFill>
        <p:spPr>
          <a:xfrm>
            <a:off x="2906096" y="2442290"/>
            <a:ext cx="3399588" cy="2258625"/>
          </a:xfrm>
          <a:prstGeom prst="rect">
            <a:avLst/>
          </a:prstGeom>
          <a:noFill/>
          <a:ln>
            <a:noFill/>
          </a:ln>
          <a:effectLst>
            <a:outerShdw blurRad="171450" rotWithShape="0" algn="bl" dir="1200000" dist="85725">
              <a:srgbClr val="000000">
                <a:alpha val="20000"/>
              </a:srgbClr>
            </a:outerShdw>
          </a:effectLst>
        </p:spPr>
      </p:pic>
      <p:pic>
        <p:nvPicPr>
          <p:cNvPr id="434" name="Google Shape;434;p56"/>
          <p:cNvPicPr preferRelativeResize="0"/>
          <p:nvPr/>
        </p:nvPicPr>
        <p:blipFill rotWithShape="1">
          <a:blip r:embed="rId4">
            <a:alphaModFix/>
          </a:blip>
          <a:srcRect b="0" l="0" r="0" t="0"/>
          <a:stretch/>
        </p:blipFill>
        <p:spPr>
          <a:xfrm>
            <a:off x="426664" y="1191513"/>
            <a:ext cx="3237473" cy="2157799"/>
          </a:xfrm>
          <a:prstGeom prst="rect">
            <a:avLst/>
          </a:prstGeom>
          <a:noFill/>
          <a:ln>
            <a:noFill/>
          </a:ln>
          <a:effectLst>
            <a:outerShdw blurRad="171450" rotWithShape="0" algn="bl" dir="1200000" dist="85725">
              <a:srgbClr val="000000">
                <a:alpha val="20000"/>
              </a:srgbClr>
            </a:outerShdw>
          </a:effectLst>
        </p:spPr>
      </p:pic>
      <p:pic>
        <p:nvPicPr>
          <p:cNvPr id="435" name="Google Shape;435;p56"/>
          <p:cNvPicPr preferRelativeResize="0"/>
          <p:nvPr/>
        </p:nvPicPr>
        <p:blipFill rotWithShape="1">
          <a:blip r:embed="rId5">
            <a:alphaModFix/>
          </a:blip>
          <a:srcRect b="0" l="0" r="0" t="0"/>
          <a:stretch/>
        </p:blipFill>
        <p:spPr>
          <a:xfrm>
            <a:off x="5301710" y="994354"/>
            <a:ext cx="3065928" cy="2046430"/>
          </a:xfrm>
          <a:prstGeom prst="rect">
            <a:avLst/>
          </a:prstGeom>
          <a:noFill/>
          <a:ln>
            <a:noFill/>
          </a:ln>
          <a:effectLst>
            <a:outerShdw blurRad="171450" rotWithShape="0" algn="bl" dir="1200000" dist="85725">
              <a:srgbClr val="000000">
                <a:alpha val="2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7"/>
          <p:cNvSpPr txBox="1"/>
          <p:nvPr>
            <p:ph idx="1" type="body"/>
          </p:nvPr>
        </p:nvSpPr>
        <p:spPr>
          <a:xfrm>
            <a:off x="913199" y="1342525"/>
            <a:ext cx="7768741" cy="3123000"/>
          </a:xfrm>
          <a:prstGeom prst="rect">
            <a:avLst/>
          </a:prstGeom>
          <a:noFill/>
          <a:ln>
            <a:noFill/>
          </a:ln>
        </p:spPr>
        <p:txBody>
          <a:bodyPr anchorCtr="0" anchor="t" bIns="45700" lIns="91425" spcFirstLastPara="1" rIns="91425" wrap="square" tIns="45700">
            <a:noAutofit/>
          </a:bodyPr>
          <a:lstStyle/>
          <a:p>
            <a:pPr indent="0" lvl="0" marL="114300" rtl="0" algn="l">
              <a:lnSpc>
                <a:spcPct val="90000"/>
              </a:lnSpc>
              <a:spcBef>
                <a:spcPts val="1000"/>
              </a:spcBef>
              <a:spcAft>
                <a:spcPts val="0"/>
              </a:spcAft>
              <a:buSzPts val="1800"/>
              <a:buNone/>
            </a:pPr>
            <a:r>
              <a:rPr b="1" lang="en">
                <a:solidFill>
                  <a:srgbClr val="E7005E"/>
                </a:solidFill>
              </a:rPr>
              <a:t>I will..</a:t>
            </a:r>
            <a:endParaRPr>
              <a:solidFill>
                <a:srgbClr val="E7005E"/>
              </a:solidFill>
            </a:endParaRPr>
          </a:p>
          <a:p>
            <a:pPr indent="-342900" lvl="0" marL="457200" rtl="0" algn="l">
              <a:lnSpc>
                <a:spcPct val="90000"/>
              </a:lnSpc>
              <a:spcBef>
                <a:spcPts val="1000"/>
              </a:spcBef>
              <a:spcAft>
                <a:spcPts val="0"/>
              </a:spcAft>
              <a:buClr>
                <a:schemeClr val="dk2"/>
              </a:buClr>
              <a:buSzPts val="1800"/>
              <a:buChar char="•"/>
            </a:pPr>
            <a:r>
              <a:rPr lang="en"/>
              <a:t>Make this course interactive</a:t>
            </a:r>
            <a:endParaRPr/>
          </a:p>
          <a:p>
            <a:pPr indent="-342900" lvl="0" marL="457200" rtl="0" algn="l">
              <a:lnSpc>
                <a:spcPct val="90000"/>
              </a:lnSpc>
              <a:spcBef>
                <a:spcPts val="1000"/>
              </a:spcBef>
              <a:spcAft>
                <a:spcPts val="0"/>
              </a:spcAft>
              <a:buClr>
                <a:schemeClr val="dk2"/>
              </a:buClr>
              <a:buSzPts val="1800"/>
              <a:buChar char="•"/>
            </a:pPr>
            <a:r>
              <a:rPr lang="en"/>
              <a:t>Ask you questions</a:t>
            </a:r>
            <a:endParaRPr/>
          </a:p>
          <a:p>
            <a:pPr indent="-342900" lvl="0" marL="457200" rtl="0" algn="l">
              <a:lnSpc>
                <a:spcPct val="90000"/>
              </a:lnSpc>
              <a:spcBef>
                <a:spcPts val="1000"/>
              </a:spcBef>
              <a:spcAft>
                <a:spcPts val="0"/>
              </a:spcAft>
              <a:buClr>
                <a:schemeClr val="dk2"/>
              </a:buClr>
              <a:buSzPts val="1800"/>
              <a:buChar char="•"/>
            </a:pPr>
            <a:r>
              <a:rPr lang="en"/>
              <a:t>Ensure everyone can speak</a:t>
            </a:r>
            <a:endParaRPr/>
          </a:p>
          <a:p>
            <a:pPr indent="-342900" lvl="0" marL="457200" rtl="0" algn="l">
              <a:lnSpc>
                <a:spcPct val="90000"/>
              </a:lnSpc>
              <a:spcBef>
                <a:spcPts val="1000"/>
              </a:spcBef>
              <a:spcAft>
                <a:spcPts val="0"/>
              </a:spcAft>
              <a:buClr>
                <a:schemeClr val="dk2"/>
              </a:buClr>
              <a:buSzPts val="1800"/>
              <a:buChar char="•"/>
            </a:pPr>
            <a:r>
              <a:rPr lang="en"/>
              <a:t>Create an inclusive learning environment</a:t>
            </a:r>
            <a:endParaRPr/>
          </a:p>
          <a:p>
            <a:pPr indent="-342900" lvl="0" marL="457200" rtl="0" algn="l">
              <a:lnSpc>
                <a:spcPct val="90000"/>
              </a:lnSpc>
              <a:spcBef>
                <a:spcPts val="1000"/>
              </a:spcBef>
              <a:spcAft>
                <a:spcPts val="0"/>
              </a:spcAft>
              <a:buClr>
                <a:schemeClr val="dk2"/>
              </a:buClr>
              <a:buSzPts val="1800"/>
              <a:buChar char="•"/>
            </a:pPr>
            <a:r>
              <a:rPr lang="en"/>
              <a:t>Use an on-screen timer for breaks</a:t>
            </a:r>
            <a:endParaRPr/>
          </a:p>
          <a:p>
            <a:pPr indent="-228600" lvl="0" marL="457200" rtl="0" algn="l">
              <a:lnSpc>
                <a:spcPct val="90000"/>
              </a:lnSpc>
              <a:spcBef>
                <a:spcPts val="1000"/>
              </a:spcBef>
              <a:spcAft>
                <a:spcPts val="0"/>
              </a:spcAft>
              <a:buClr>
                <a:schemeClr val="dk2"/>
              </a:buClr>
              <a:buSzPts val="1800"/>
              <a:buNone/>
            </a:pPr>
            <a:r>
              <a:t/>
            </a:r>
            <a:endParaRPr/>
          </a:p>
          <a:p>
            <a:pPr indent="0" lvl="0" marL="114300" rtl="0" algn="l">
              <a:lnSpc>
                <a:spcPct val="90000"/>
              </a:lnSpc>
              <a:spcBef>
                <a:spcPts val="1000"/>
              </a:spcBef>
              <a:spcAft>
                <a:spcPts val="0"/>
              </a:spcAft>
              <a:buSzPts val="1800"/>
              <a:buNone/>
            </a:pPr>
            <a:r>
              <a:rPr b="1" lang="en">
                <a:solidFill>
                  <a:srgbClr val="E7005E"/>
                </a:solidFill>
              </a:rPr>
              <a:t>…also, if you have an accessibility need, please let me know!</a:t>
            </a:r>
            <a:endParaRPr>
              <a:solidFill>
                <a:srgbClr val="E7005E"/>
              </a:solidFill>
            </a:endParaRPr>
          </a:p>
        </p:txBody>
      </p:sp>
      <p:sp>
        <p:nvSpPr>
          <p:cNvPr id="441" name="Google Shape;441;p57"/>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500"/>
              <a:buFont typeface="Montserrat ExtraBold"/>
              <a:buNone/>
            </a:pPr>
            <a:r>
              <a:rPr lang="en"/>
              <a:t>My pledge to you:</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8"/>
          <p:cNvSpPr txBox="1"/>
          <p:nvPr>
            <p:ph idx="1" type="body"/>
          </p:nvPr>
        </p:nvSpPr>
        <p:spPr>
          <a:xfrm>
            <a:off x="913200" y="1342525"/>
            <a:ext cx="7289100" cy="3123000"/>
          </a:xfrm>
          <a:prstGeom prst="rect">
            <a:avLst/>
          </a:prstGeom>
          <a:noFill/>
          <a:ln>
            <a:noFill/>
          </a:ln>
        </p:spPr>
        <p:txBody>
          <a:bodyPr anchorCtr="0" anchor="t" bIns="45700" lIns="91425" spcFirstLastPara="1" rIns="91425" wrap="square" tIns="45700">
            <a:noAutofit/>
          </a:bodyPr>
          <a:lstStyle/>
          <a:p>
            <a:pPr indent="0" lvl="0" marL="114300" rtl="0" algn="l">
              <a:lnSpc>
                <a:spcPct val="90000"/>
              </a:lnSpc>
              <a:spcBef>
                <a:spcPts val="1000"/>
              </a:spcBef>
              <a:spcAft>
                <a:spcPts val="0"/>
              </a:spcAft>
              <a:buSzPts val="1800"/>
              <a:buNone/>
            </a:pPr>
            <a:r>
              <a:rPr b="1" lang="en">
                <a:solidFill>
                  <a:srgbClr val="E7005E"/>
                </a:solidFill>
              </a:rPr>
              <a:t>At the end of this course, you will be able to:</a:t>
            </a:r>
            <a:endParaRPr>
              <a:solidFill>
                <a:srgbClr val="E7005E"/>
              </a:solidFill>
            </a:endParaRPr>
          </a:p>
          <a:p>
            <a:pPr indent="-342900" lvl="0" marL="457200" rtl="0" algn="l">
              <a:lnSpc>
                <a:spcPct val="90000"/>
              </a:lnSpc>
              <a:spcBef>
                <a:spcPts val="1000"/>
              </a:spcBef>
              <a:spcAft>
                <a:spcPts val="0"/>
              </a:spcAft>
              <a:buClr>
                <a:schemeClr val="dk2"/>
              </a:buClr>
              <a:buSzPts val="1800"/>
              <a:buChar char="•"/>
            </a:pPr>
            <a:r>
              <a:rPr lang="en"/>
              <a:t>Construct basic Python applications</a:t>
            </a:r>
            <a:endParaRPr/>
          </a:p>
          <a:p>
            <a:pPr indent="-342900" lvl="0" marL="457200" rtl="0" algn="l">
              <a:lnSpc>
                <a:spcPct val="90000"/>
              </a:lnSpc>
              <a:spcBef>
                <a:spcPts val="1000"/>
              </a:spcBef>
              <a:spcAft>
                <a:spcPts val="0"/>
              </a:spcAft>
              <a:buClr>
                <a:schemeClr val="dk2"/>
              </a:buClr>
              <a:buSzPts val="1800"/>
              <a:buChar char="•"/>
            </a:pPr>
            <a:r>
              <a:rPr lang="en"/>
              <a:t>Compare Python to other languages</a:t>
            </a:r>
            <a:endParaRPr/>
          </a:p>
          <a:p>
            <a:pPr indent="-342900" lvl="0" marL="457200" rtl="0" algn="l">
              <a:lnSpc>
                <a:spcPct val="90000"/>
              </a:lnSpc>
              <a:spcBef>
                <a:spcPts val="1000"/>
              </a:spcBef>
              <a:spcAft>
                <a:spcPts val="0"/>
              </a:spcAft>
              <a:buClr>
                <a:schemeClr val="dk2"/>
              </a:buClr>
              <a:buSzPts val="1800"/>
              <a:buChar char="•"/>
            </a:pPr>
            <a:r>
              <a:rPr lang="en"/>
              <a:t>Discuss Python with your DevOps team</a:t>
            </a:r>
            <a:endParaRPr/>
          </a:p>
        </p:txBody>
      </p:sp>
      <p:sp>
        <p:nvSpPr>
          <p:cNvPr id="447" name="Google Shape;447;p58"/>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500"/>
              <a:buFont typeface="Montserrat ExtraBold"/>
              <a:buNone/>
            </a:pPr>
            <a:r>
              <a:rPr lang="en"/>
              <a:t>Objectives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1" name="Shape 451"/>
        <p:cNvGrpSpPr/>
        <p:nvPr/>
      </p:nvGrpSpPr>
      <p:grpSpPr>
        <a:xfrm>
          <a:off x="0" y="0"/>
          <a:ext cx="0" cy="0"/>
          <a:chOff x="0" y="0"/>
          <a:chExt cx="0" cy="0"/>
        </a:xfrm>
      </p:grpSpPr>
      <p:sp>
        <p:nvSpPr>
          <p:cNvPr id="452" name="Google Shape;452;p59"/>
          <p:cNvSpPr txBox="1"/>
          <p:nvPr/>
        </p:nvSpPr>
        <p:spPr>
          <a:xfrm>
            <a:off x="2451054" y="1332134"/>
            <a:ext cx="6350046" cy="31230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1000"/>
              </a:spcBef>
              <a:spcAft>
                <a:spcPts val="0"/>
              </a:spcAft>
              <a:buClr>
                <a:schemeClr val="accent1"/>
              </a:buClr>
              <a:buSzPts val="1600"/>
              <a:buFont typeface="Arial"/>
              <a:buChar char="•"/>
            </a:pPr>
            <a:r>
              <a:rPr b="0" i="0" lang="en" sz="1600" u="none" cap="none" strike="noStrike">
                <a:solidFill>
                  <a:schemeClr val="lt1"/>
                </a:solidFill>
                <a:latin typeface="Arial"/>
                <a:ea typeface="Arial"/>
                <a:cs typeface="Arial"/>
                <a:sym typeface="Arial"/>
              </a:rPr>
              <a:t>Built-in datatypes</a:t>
            </a:r>
            <a:endParaRPr/>
          </a:p>
          <a:p>
            <a:pPr indent="-285750" lvl="0" marL="285750" marR="0" rtl="0" algn="l">
              <a:lnSpc>
                <a:spcPct val="100000"/>
              </a:lnSpc>
              <a:spcBef>
                <a:spcPts val="1000"/>
              </a:spcBef>
              <a:spcAft>
                <a:spcPts val="0"/>
              </a:spcAft>
              <a:buClr>
                <a:schemeClr val="accent1"/>
              </a:buClr>
              <a:buSzPts val="1600"/>
              <a:buFont typeface="Arial"/>
              <a:buChar char="•"/>
            </a:pPr>
            <a:r>
              <a:rPr b="0" i="0" lang="en" sz="1600" u="none" cap="none" strike="noStrike">
                <a:solidFill>
                  <a:schemeClr val="lt1"/>
                </a:solidFill>
                <a:latin typeface="Arial"/>
                <a:ea typeface="Arial"/>
                <a:cs typeface="Arial"/>
                <a:sym typeface="Arial"/>
              </a:rPr>
              <a:t>Python syntax</a:t>
            </a:r>
            <a:endParaRPr/>
          </a:p>
          <a:p>
            <a:pPr indent="-285750" lvl="0" marL="285750" marR="0" rtl="0" algn="l">
              <a:lnSpc>
                <a:spcPct val="100000"/>
              </a:lnSpc>
              <a:spcBef>
                <a:spcPts val="1000"/>
              </a:spcBef>
              <a:spcAft>
                <a:spcPts val="0"/>
              </a:spcAft>
              <a:buClr>
                <a:schemeClr val="accent1"/>
              </a:buClr>
              <a:buSzPts val="1600"/>
              <a:buFont typeface="Arial"/>
              <a:buChar char="•"/>
            </a:pPr>
            <a:r>
              <a:rPr b="0" i="0" lang="en" sz="1600" u="none" cap="none" strike="noStrike">
                <a:solidFill>
                  <a:schemeClr val="lt1"/>
                </a:solidFill>
                <a:latin typeface="Arial"/>
                <a:ea typeface="Arial"/>
                <a:cs typeface="Arial"/>
                <a:sym typeface="Arial"/>
              </a:rPr>
              <a:t>Control structures</a:t>
            </a:r>
            <a:endParaRPr/>
          </a:p>
          <a:p>
            <a:pPr indent="-285750" lvl="0" marL="285750" marR="0" rtl="0" algn="l">
              <a:lnSpc>
                <a:spcPct val="100000"/>
              </a:lnSpc>
              <a:spcBef>
                <a:spcPts val="1000"/>
              </a:spcBef>
              <a:spcAft>
                <a:spcPts val="0"/>
              </a:spcAft>
              <a:buClr>
                <a:schemeClr val="accent1"/>
              </a:buClr>
              <a:buSzPts val="1600"/>
              <a:buFont typeface="Arial"/>
              <a:buChar char="•"/>
            </a:pPr>
            <a:r>
              <a:rPr b="0" i="0" lang="en" sz="1600" u="none" cap="none" strike="noStrike">
                <a:solidFill>
                  <a:schemeClr val="lt1"/>
                </a:solidFill>
                <a:latin typeface="Arial"/>
                <a:ea typeface="Arial"/>
                <a:cs typeface="Arial"/>
                <a:sym typeface="Arial"/>
              </a:rPr>
              <a:t>Thinking Pythonically</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0"/>
          <p:cNvSpPr txBox="1"/>
          <p:nvPr>
            <p:ph idx="1" type="body"/>
          </p:nvPr>
        </p:nvSpPr>
        <p:spPr>
          <a:xfrm>
            <a:off x="913200" y="1342525"/>
            <a:ext cx="7289100" cy="31230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2"/>
              </a:buClr>
              <a:buSzPts val="1800"/>
              <a:buChar char="•"/>
            </a:pPr>
            <a:r>
              <a:rPr lang="en"/>
              <a:t>You’ll have a copy of all the course materials shortly</a:t>
            </a:r>
            <a:endParaRPr/>
          </a:p>
          <a:p>
            <a:pPr indent="-330200" lvl="1" marL="914400" rtl="0" algn="l">
              <a:lnSpc>
                <a:spcPct val="90000"/>
              </a:lnSpc>
              <a:spcBef>
                <a:spcPts val="500"/>
              </a:spcBef>
              <a:spcAft>
                <a:spcPts val="0"/>
              </a:spcAft>
              <a:buSzPts val="1600"/>
              <a:buChar char="◦"/>
            </a:pPr>
            <a:r>
              <a:rPr lang="en"/>
              <a:t>We’ll be using Jupyter notebooks (explained shortly)</a:t>
            </a:r>
            <a:endParaRPr/>
          </a:p>
          <a:p>
            <a:pPr indent="-228600" lvl="1" marL="914400" rtl="0" algn="l">
              <a:lnSpc>
                <a:spcPct val="90000"/>
              </a:lnSpc>
              <a:spcBef>
                <a:spcPts val="500"/>
              </a:spcBef>
              <a:spcAft>
                <a:spcPts val="0"/>
              </a:spcAft>
              <a:buSzPts val="1600"/>
              <a:buNone/>
            </a:pPr>
            <a:r>
              <a:t/>
            </a:r>
            <a:endParaRPr/>
          </a:p>
          <a:p>
            <a:pPr indent="-342900" lvl="0" marL="457200" rtl="0" algn="l">
              <a:lnSpc>
                <a:spcPct val="90000"/>
              </a:lnSpc>
              <a:spcBef>
                <a:spcPts val="1000"/>
              </a:spcBef>
              <a:spcAft>
                <a:spcPts val="0"/>
              </a:spcAft>
              <a:buClr>
                <a:schemeClr val="dk2"/>
              </a:buClr>
              <a:buSzPts val="1800"/>
              <a:buChar char="•"/>
            </a:pPr>
            <a:r>
              <a:rPr lang="en"/>
              <a:t>You’ll be following along in the notebook and..</a:t>
            </a:r>
            <a:endParaRPr/>
          </a:p>
          <a:p>
            <a:pPr indent="-330200" lvl="1" marL="914400" rtl="0" algn="l">
              <a:lnSpc>
                <a:spcPct val="90000"/>
              </a:lnSpc>
              <a:spcBef>
                <a:spcPts val="500"/>
              </a:spcBef>
              <a:spcAft>
                <a:spcPts val="0"/>
              </a:spcAft>
              <a:buSzPts val="1600"/>
              <a:buChar char="◦"/>
            </a:pPr>
            <a:r>
              <a:rPr lang="en"/>
              <a:t>doing coding exercises/labs inside the notebook as well</a:t>
            </a:r>
            <a:endParaRPr/>
          </a:p>
        </p:txBody>
      </p:sp>
      <p:sp>
        <p:nvSpPr>
          <p:cNvPr id="458" name="Google Shape;458;p60"/>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500"/>
              <a:buFont typeface="Montserrat ExtraBold"/>
              <a:buNone/>
            </a:pPr>
            <a:r>
              <a:rPr lang="en"/>
              <a:t>How we’re going to work together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1"/>
          <p:cNvSpPr txBox="1"/>
          <p:nvPr>
            <p:ph idx="1" type="body"/>
          </p:nvPr>
        </p:nvSpPr>
        <p:spPr>
          <a:xfrm>
            <a:off x="5413676" y="1342525"/>
            <a:ext cx="2923800" cy="31230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2"/>
              </a:buClr>
              <a:buSzPts val="1800"/>
              <a:buChar char="•"/>
            </a:pPr>
            <a:r>
              <a:rPr lang="en"/>
              <a:t>Job title?</a:t>
            </a:r>
            <a:endParaRPr/>
          </a:p>
          <a:p>
            <a:pPr indent="-342900" lvl="0" marL="457200" rtl="0" algn="l">
              <a:lnSpc>
                <a:spcPct val="90000"/>
              </a:lnSpc>
              <a:spcBef>
                <a:spcPts val="1000"/>
              </a:spcBef>
              <a:spcAft>
                <a:spcPts val="0"/>
              </a:spcAft>
              <a:buClr>
                <a:schemeClr val="dk2"/>
              </a:buClr>
              <a:buSzPts val="1800"/>
              <a:buChar char="•"/>
            </a:pPr>
            <a:r>
              <a:rPr lang="en"/>
              <a:t>Where are you based?</a:t>
            </a:r>
            <a:endParaRPr/>
          </a:p>
          <a:p>
            <a:pPr indent="-342900" lvl="0" marL="457200" rtl="0" algn="l">
              <a:lnSpc>
                <a:spcPct val="90000"/>
              </a:lnSpc>
              <a:spcBef>
                <a:spcPts val="1000"/>
              </a:spcBef>
              <a:spcAft>
                <a:spcPts val="0"/>
              </a:spcAft>
              <a:buClr>
                <a:schemeClr val="dk2"/>
              </a:buClr>
              <a:buSzPts val="1800"/>
              <a:buChar char="•"/>
            </a:pPr>
            <a:r>
              <a:rPr lang="en"/>
              <a:t>What is your related experience, if any?</a:t>
            </a:r>
            <a:endParaRPr/>
          </a:p>
          <a:p>
            <a:pPr indent="-342900" lvl="0" marL="457200" rtl="0" algn="l">
              <a:lnSpc>
                <a:spcPct val="90000"/>
              </a:lnSpc>
              <a:spcBef>
                <a:spcPts val="1000"/>
              </a:spcBef>
              <a:spcAft>
                <a:spcPts val="0"/>
              </a:spcAft>
              <a:buClr>
                <a:schemeClr val="dk2"/>
              </a:buClr>
              <a:buSzPts val="1800"/>
              <a:buChar char="•"/>
            </a:pPr>
            <a:r>
              <a:rPr lang="en"/>
              <a:t>Fun fact?</a:t>
            </a:r>
            <a:endParaRPr/>
          </a:p>
        </p:txBody>
      </p:sp>
      <p:sp>
        <p:nvSpPr>
          <p:cNvPr id="464" name="Google Shape;464;p61"/>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2500"/>
              <a:buNone/>
            </a:pPr>
            <a:r>
              <a:rPr lang="en"/>
              <a:t>Student Instructions</a:t>
            </a:r>
            <a:endParaRPr/>
          </a:p>
        </p:txBody>
      </p:sp>
      <p:pic>
        <p:nvPicPr>
          <p:cNvPr id="465" name="Google Shape;465;p61"/>
          <p:cNvPicPr preferRelativeResize="0"/>
          <p:nvPr/>
        </p:nvPicPr>
        <p:blipFill rotWithShape="1">
          <a:blip r:embed="rId3">
            <a:alphaModFix/>
          </a:blip>
          <a:srcRect b="0" l="0" r="0" t="0"/>
          <a:stretch/>
        </p:blipFill>
        <p:spPr>
          <a:xfrm rot="300002">
            <a:off x="654935" y="-124945"/>
            <a:ext cx="4667834" cy="4629779"/>
          </a:xfrm>
          <a:prstGeom prst="rect">
            <a:avLst/>
          </a:prstGeom>
          <a:noFill/>
          <a:ln>
            <a:noFill/>
          </a:ln>
        </p:spPr>
      </p:pic>
      <p:sp>
        <p:nvSpPr>
          <p:cNvPr id="466" name="Google Shape;466;p61"/>
          <p:cNvSpPr txBox="1"/>
          <p:nvPr/>
        </p:nvSpPr>
        <p:spPr>
          <a:xfrm rot="360355">
            <a:off x="958466" y="3221891"/>
            <a:ext cx="3864094" cy="523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2500"/>
              <a:buFont typeface="Montserrat ExtraBold"/>
              <a:buNone/>
            </a:pPr>
            <a:r>
              <a:rPr b="1" i="0" lang="en" sz="2500" u="none" cap="none" strike="noStrike">
                <a:solidFill>
                  <a:schemeClr val="dk1"/>
                </a:solidFill>
                <a:latin typeface="Montserrat ExtraBold"/>
                <a:ea typeface="Montserrat ExtraBold"/>
                <a:cs typeface="Montserrat ExtraBold"/>
                <a:sym typeface="Montserrat ExtraBold"/>
              </a:rPr>
              <a:t>Your name?</a:t>
            </a:r>
            <a:endParaRPr/>
          </a:p>
          <a:p>
            <a:pPr indent="0" lvl="0" marL="0" marR="0" rtl="0" algn="ctr">
              <a:lnSpc>
                <a:spcPct val="90000"/>
              </a:lnSpc>
              <a:spcBef>
                <a:spcPts val="0"/>
              </a:spcBef>
              <a:spcAft>
                <a:spcPts val="0"/>
              </a:spcAft>
              <a:buClr>
                <a:schemeClr val="dk1"/>
              </a:buClr>
              <a:buSzPts val="2500"/>
              <a:buFont typeface="Montserrat ExtraBold"/>
              <a:buNone/>
            </a:pPr>
            <a:r>
              <a:rPr b="1" i="0" lang="en" sz="2500" u="none" cap="none" strike="noStrike">
                <a:solidFill>
                  <a:schemeClr val="accent1"/>
                </a:solidFill>
                <a:latin typeface="Montserrat ExtraBold"/>
                <a:ea typeface="Montserrat ExtraBold"/>
                <a:cs typeface="Montserrat ExtraBold"/>
                <a:sym typeface="Montserrat ExtraBold"/>
              </a:rPr>
              <a:t>And preferred pronouns?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2"/>
          <p:cNvSpPr txBox="1"/>
          <p:nvPr>
            <p:ph idx="4294967295" type="title"/>
          </p:nvPr>
        </p:nvSpPr>
        <p:spPr>
          <a:xfrm>
            <a:off x="1448001" y="2458615"/>
            <a:ext cx="6603900" cy="760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None/>
            </a:pPr>
            <a:r>
              <a:rPr lang="en" sz="2000">
                <a:solidFill>
                  <a:schemeClr val="accent1"/>
                </a:solidFill>
              </a:rPr>
              <a:t>If you have any additional questions, please ask!</a:t>
            </a:r>
            <a:r>
              <a:rPr b="1" lang="en" sz="2000"/>
              <a:t>If </a:t>
            </a:r>
            <a:endParaRPr b="1" sz="2000"/>
          </a:p>
        </p:txBody>
      </p:sp>
      <p:sp>
        <p:nvSpPr>
          <p:cNvPr id="472" name="Google Shape;472;p62"/>
          <p:cNvSpPr txBox="1"/>
          <p:nvPr>
            <p:ph idx="4294967295" type="title"/>
          </p:nvPr>
        </p:nvSpPr>
        <p:spPr>
          <a:xfrm>
            <a:off x="1881150" y="1464415"/>
            <a:ext cx="5381700" cy="9942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4000"/>
              <a:buFont typeface="Montserrat SemiBold"/>
              <a:buNone/>
            </a:pPr>
            <a:r>
              <a:rPr b="1" lang="en" sz="4500">
                <a:solidFill>
                  <a:srgbClr val="E7005E"/>
                </a:solidFill>
                <a:latin typeface="Montserrat SemiBold"/>
                <a:ea typeface="Montserrat SemiBold"/>
                <a:cs typeface="Montserrat SemiBold"/>
                <a:sym typeface="Montserrat SemiBold"/>
              </a:rPr>
              <a:t>Thank you!</a:t>
            </a:r>
            <a:endParaRPr sz="4500">
              <a:solidFill>
                <a:srgbClr val="E7005E"/>
              </a:solidFill>
            </a:endParaRPr>
          </a:p>
        </p:txBody>
      </p:sp>
      <p:pic>
        <p:nvPicPr>
          <p:cNvPr id="473" name="Google Shape;473;p62"/>
          <p:cNvPicPr preferRelativeResize="0"/>
          <p:nvPr/>
        </p:nvPicPr>
        <p:blipFill rotWithShape="1">
          <a:blip r:embed="rId3">
            <a:alphaModFix/>
          </a:blip>
          <a:srcRect b="0" l="0" r="0" t="0"/>
          <a:stretch/>
        </p:blipFill>
        <p:spPr>
          <a:xfrm>
            <a:off x="3145259" y="3239700"/>
            <a:ext cx="2853482" cy="6723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3"/>
          <p:cNvSpPr txBox="1"/>
          <p:nvPr>
            <p:ph idx="4294967295" type="title"/>
          </p:nvPr>
        </p:nvSpPr>
        <p:spPr>
          <a:xfrm>
            <a:off x="-120525" y="-271150"/>
            <a:ext cx="9264600" cy="5272500"/>
          </a:xfrm>
          <a:prstGeom prst="rect">
            <a:avLst/>
          </a:prstGeom>
          <a:solidFill>
            <a:srgbClr val="FF2600"/>
          </a:solid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4000"/>
              <a:buFont typeface="Montserrat SemiBold"/>
              <a:buNone/>
            </a:pPr>
            <a:r>
              <a:rPr b="1" lang="en" sz="4500">
                <a:latin typeface="Montserrat SemiBold"/>
                <a:ea typeface="Montserrat SemiBold"/>
                <a:cs typeface="Montserrat SemiBold"/>
                <a:sym typeface="Montserrat SemiBold"/>
              </a:rPr>
              <a:t>PLEASE DELETE THIS SLIDE AND ALL AFTER IF NOT NEEDED</a:t>
            </a:r>
            <a:endParaRPr sz="4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4"/>
          <p:cNvSpPr txBox="1"/>
          <p:nvPr>
            <p:ph idx="2" type="body"/>
          </p:nvPr>
        </p:nvSpPr>
        <p:spPr>
          <a:xfrm>
            <a:off x="1209294" y="1342530"/>
            <a:ext cx="2953500" cy="3291900"/>
          </a:xfrm>
          <a:prstGeom prst="rect">
            <a:avLst/>
          </a:prstGeom>
          <a:noFill/>
          <a:ln>
            <a:noFill/>
          </a:ln>
        </p:spPr>
        <p:txBody>
          <a:bodyPr anchorCtr="0" anchor="t" bIns="45700" lIns="91425" spcFirstLastPara="1" rIns="91425" wrap="square" tIns="45700">
            <a:noAutofit/>
          </a:bodyPr>
          <a:lstStyle/>
          <a:p>
            <a:pPr indent="-285750" lvl="0" marL="304800" rtl="0" algn="l">
              <a:lnSpc>
                <a:spcPct val="100000"/>
              </a:lnSpc>
              <a:spcBef>
                <a:spcPts val="0"/>
              </a:spcBef>
              <a:spcAft>
                <a:spcPts val="0"/>
              </a:spcAft>
              <a:buClr>
                <a:schemeClr val="dk1"/>
              </a:buClr>
              <a:buSzPts val="1500"/>
              <a:buChar char="•"/>
            </a:pPr>
            <a:r>
              <a:rPr lang="en" sz="1600">
                <a:latin typeface="Montserrat"/>
                <a:ea typeface="Montserrat"/>
                <a:cs typeface="Montserrat"/>
                <a:sym typeface="Montserrat"/>
              </a:rPr>
              <a:t>Sections of </a:t>
            </a:r>
            <a:r>
              <a:rPr lang="en" sz="1600"/>
              <a:t>b</a:t>
            </a:r>
            <a:r>
              <a:rPr lang="en" sz="1600">
                <a:latin typeface="Montserrat"/>
                <a:ea typeface="Montserrat"/>
                <a:cs typeface="Montserrat"/>
                <a:sym typeface="Montserrat"/>
              </a:rPr>
              <a:t>ullets </a:t>
            </a:r>
            <a:endParaRPr sz="1600"/>
          </a:p>
          <a:p>
            <a:pPr indent="-285750" lvl="0" marL="304800" rtl="0" algn="l">
              <a:lnSpc>
                <a:spcPct val="100000"/>
              </a:lnSpc>
              <a:spcBef>
                <a:spcPts val="1400"/>
              </a:spcBef>
              <a:spcAft>
                <a:spcPts val="0"/>
              </a:spcAft>
              <a:buClr>
                <a:schemeClr val="dk1"/>
              </a:buClr>
              <a:buSzPts val="1500"/>
              <a:buChar char="•"/>
            </a:pPr>
            <a:r>
              <a:rPr lang="en" sz="1600">
                <a:latin typeface="Montserrat"/>
                <a:ea typeface="Montserrat"/>
                <a:cs typeface="Montserrat"/>
                <a:sym typeface="Montserrat"/>
              </a:rPr>
              <a:t>Sentence fragments</a:t>
            </a:r>
            <a:endParaRPr sz="1600"/>
          </a:p>
          <a:p>
            <a:pPr indent="-285750" lvl="0" marL="304800" rtl="0" algn="l">
              <a:lnSpc>
                <a:spcPct val="100000"/>
              </a:lnSpc>
              <a:spcBef>
                <a:spcPts val="1400"/>
              </a:spcBef>
              <a:spcAft>
                <a:spcPts val="0"/>
              </a:spcAft>
              <a:buClr>
                <a:schemeClr val="dk1"/>
              </a:buClr>
              <a:buSzPts val="1500"/>
              <a:buChar char="•"/>
            </a:pPr>
            <a:r>
              <a:rPr lang="en" sz="1600">
                <a:latin typeface="Montserrat"/>
                <a:ea typeface="Montserrat"/>
                <a:cs typeface="Montserrat"/>
                <a:sym typeface="Montserrat"/>
              </a:rPr>
              <a:t>List of things</a:t>
            </a:r>
            <a:endParaRPr sz="1600"/>
          </a:p>
          <a:p>
            <a:pPr indent="-285750" lvl="0" marL="304800" rtl="0" algn="l">
              <a:lnSpc>
                <a:spcPct val="100000"/>
              </a:lnSpc>
              <a:spcBef>
                <a:spcPts val="1400"/>
              </a:spcBef>
              <a:spcAft>
                <a:spcPts val="0"/>
              </a:spcAft>
              <a:buClr>
                <a:schemeClr val="dk1"/>
              </a:buClr>
              <a:buSzPts val="1500"/>
              <a:buChar char="•"/>
            </a:pPr>
            <a:r>
              <a:rPr lang="en" sz="1600">
                <a:latin typeface="Montserrat"/>
                <a:ea typeface="Montserrat"/>
                <a:cs typeface="Montserrat"/>
                <a:sym typeface="Montserrat"/>
              </a:rPr>
              <a:t>Procedure list</a:t>
            </a:r>
            <a:endParaRPr sz="1600"/>
          </a:p>
          <a:p>
            <a:pPr indent="-285750" lvl="0" marL="304800" rtl="0" algn="l">
              <a:lnSpc>
                <a:spcPct val="100000"/>
              </a:lnSpc>
              <a:spcBef>
                <a:spcPts val="1400"/>
              </a:spcBef>
              <a:spcAft>
                <a:spcPts val="0"/>
              </a:spcAft>
              <a:buClr>
                <a:schemeClr val="dk1"/>
              </a:buClr>
              <a:buSzPts val="1500"/>
              <a:buChar char="•"/>
            </a:pPr>
            <a:r>
              <a:rPr lang="en" sz="1600">
                <a:latin typeface="Montserrat"/>
                <a:ea typeface="Montserrat"/>
                <a:cs typeface="Montserrat"/>
                <a:sym typeface="Montserrat"/>
              </a:rPr>
              <a:t>Talking points</a:t>
            </a:r>
            <a:endParaRPr/>
          </a:p>
          <a:p>
            <a:pPr indent="-14286" lvl="0" marL="115888" rtl="0" algn="l">
              <a:lnSpc>
                <a:spcPct val="90000"/>
              </a:lnSpc>
              <a:spcBef>
                <a:spcPts val="1000"/>
              </a:spcBef>
              <a:spcAft>
                <a:spcPts val="0"/>
              </a:spcAft>
              <a:buClr>
                <a:schemeClr val="dk1"/>
              </a:buClr>
              <a:buSzPts val="1600"/>
              <a:buNone/>
            </a:pPr>
            <a:r>
              <a:t/>
            </a:r>
            <a:endParaRPr sz="1600"/>
          </a:p>
        </p:txBody>
      </p:sp>
      <p:sp>
        <p:nvSpPr>
          <p:cNvPr id="484" name="Google Shape;484;p64"/>
          <p:cNvSpPr txBox="1"/>
          <p:nvPr>
            <p:ph type="title"/>
          </p:nvPr>
        </p:nvSpPr>
        <p:spPr>
          <a:xfrm>
            <a:off x="226717" y="160592"/>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800"/>
              <a:buFont typeface="Montserrat SemiBold"/>
              <a:buNone/>
            </a:pPr>
            <a:r>
              <a:rPr lang="en" sz="2400" cap="none"/>
              <a:t>This is a slide with 2 columns of bullets</a:t>
            </a:r>
            <a:endParaRPr sz="2400" cap="none"/>
          </a:p>
        </p:txBody>
      </p:sp>
      <p:sp>
        <p:nvSpPr>
          <p:cNvPr id="485" name="Google Shape;485;p64"/>
          <p:cNvSpPr txBox="1"/>
          <p:nvPr/>
        </p:nvSpPr>
        <p:spPr>
          <a:xfrm>
            <a:off x="4565737" y="1336267"/>
            <a:ext cx="3749447" cy="3291840"/>
          </a:xfrm>
          <a:prstGeom prst="rect">
            <a:avLst/>
          </a:prstGeom>
          <a:noFill/>
          <a:ln>
            <a:noFill/>
          </a:ln>
        </p:spPr>
        <p:txBody>
          <a:bodyPr anchorCtr="0" anchor="t" bIns="45700" lIns="91425" spcFirstLastPara="1" rIns="91425" wrap="square" tIns="45700">
            <a:noAutofit/>
          </a:bodyPr>
          <a:lstStyle/>
          <a:p>
            <a:pPr indent="-285750" lvl="0" marL="304800" marR="0" rtl="0" algn="l">
              <a:lnSpc>
                <a:spcPct val="100000"/>
              </a:lnSpc>
              <a:spcBef>
                <a:spcPts val="0"/>
              </a:spcBef>
              <a:spcAft>
                <a:spcPts val="0"/>
              </a:spcAft>
              <a:buClr>
                <a:schemeClr val="dk1"/>
              </a:buClr>
              <a:buSzPts val="1500"/>
              <a:buFont typeface="Arial"/>
              <a:buChar char="•"/>
            </a:pPr>
            <a:r>
              <a:rPr b="0" i="0" lang="en" sz="1600" u="none" cap="none" strike="noStrike">
                <a:solidFill>
                  <a:schemeClr val="dk1"/>
                </a:solidFill>
                <a:latin typeface="Montserrat"/>
                <a:ea typeface="Montserrat"/>
                <a:cs typeface="Montserrat"/>
                <a:sym typeface="Montserrat"/>
              </a:rPr>
              <a:t>Sections of bullets </a:t>
            </a:r>
            <a:endParaRPr b="0" i="0" sz="1600" u="none" cap="none" strike="noStrike">
              <a:solidFill>
                <a:schemeClr val="dk1"/>
              </a:solidFill>
              <a:latin typeface="Montserrat"/>
              <a:ea typeface="Montserrat"/>
              <a:cs typeface="Montserrat"/>
              <a:sym typeface="Montserrat"/>
            </a:endParaRPr>
          </a:p>
          <a:p>
            <a:pPr indent="-285750" lvl="0" marL="304800" marR="0" rtl="0" algn="l">
              <a:lnSpc>
                <a:spcPct val="100000"/>
              </a:lnSpc>
              <a:spcBef>
                <a:spcPts val="1400"/>
              </a:spcBef>
              <a:spcAft>
                <a:spcPts val="0"/>
              </a:spcAft>
              <a:buClr>
                <a:schemeClr val="dk1"/>
              </a:buClr>
              <a:buSzPts val="1500"/>
              <a:buFont typeface="Arial"/>
              <a:buChar char="•"/>
            </a:pPr>
            <a:r>
              <a:rPr b="0" i="0" lang="en" sz="1600" u="none" cap="none" strike="noStrike">
                <a:solidFill>
                  <a:schemeClr val="dk1"/>
                </a:solidFill>
                <a:latin typeface="Montserrat"/>
                <a:ea typeface="Montserrat"/>
                <a:cs typeface="Montserrat"/>
                <a:sym typeface="Montserrat"/>
              </a:rPr>
              <a:t>Sentence fragments</a:t>
            </a:r>
            <a:endParaRPr b="0" i="0" sz="1600" u="none" cap="none" strike="noStrike">
              <a:solidFill>
                <a:schemeClr val="dk1"/>
              </a:solidFill>
              <a:latin typeface="Montserrat"/>
              <a:ea typeface="Montserrat"/>
              <a:cs typeface="Montserrat"/>
              <a:sym typeface="Montserrat"/>
            </a:endParaRPr>
          </a:p>
          <a:p>
            <a:pPr indent="-285750" lvl="0" marL="304800" marR="0" rtl="0" algn="l">
              <a:lnSpc>
                <a:spcPct val="100000"/>
              </a:lnSpc>
              <a:spcBef>
                <a:spcPts val="1400"/>
              </a:spcBef>
              <a:spcAft>
                <a:spcPts val="0"/>
              </a:spcAft>
              <a:buClr>
                <a:schemeClr val="dk1"/>
              </a:buClr>
              <a:buSzPts val="1500"/>
              <a:buFont typeface="Arial"/>
              <a:buChar char="•"/>
            </a:pPr>
            <a:r>
              <a:rPr b="0" i="0" lang="en" sz="1600" u="none" cap="none" strike="noStrike">
                <a:solidFill>
                  <a:schemeClr val="dk1"/>
                </a:solidFill>
                <a:latin typeface="Montserrat"/>
                <a:ea typeface="Montserrat"/>
                <a:cs typeface="Montserrat"/>
                <a:sym typeface="Montserrat"/>
              </a:rPr>
              <a:t>List of things</a:t>
            </a:r>
            <a:endParaRPr b="0" i="0" sz="1600" u="none" cap="none" strike="noStrike">
              <a:solidFill>
                <a:schemeClr val="dk1"/>
              </a:solidFill>
              <a:latin typeface="Montserrat"/>
              <a:ea typeface="Montserrat"/>
              <a:cs typeface="Montserrat"/>
              <a:sym typeface="Montserrat"/>
            </a:endParaRPr>
          </a:p>
          <a:p>
            <a:pPr indent="-285750" lvl="0" marL="304800" marR="0" rtl="0" algn="l">
              <a:lnSpc>
                <a:spcPct val="100000"/>
              </a:lnSpc>
              <a:spcBef>
                <a:spcPts val="1400"/>
              </a:spcBef>
              <a:spcAft>
                <a:spcPts val="0"/>
              </a:spcAft>
              <a:buClr>
                <a:schemeClr val="dk1"/>
              </a:buClr>
              <a:buSzPts val="1500"/>
              <a:buFont typeface="Arial"/>
              <a:buChar char="•"/>
            </a:pPr>
            <a:r>
              <a:rPr b="0" i="0" lang="en" sz="1600" u="none" cap="none" strike="noStrike">
                <a:solidFill>
                  <a:schemeClr val="dk1"/>
                </a:solidFill>
                <a:latin typeface="Montserrat"/>
                <a:ea typeface="Montserrat"/>
                <a:cs typeface="Montserrat"/>
                <a:sym typeface="Montserrat"/>
              </a:rPr>
              <a:t>Procedure list</a:t>
            </a:r>
            <a:endParaRPr b="0" i="0" sz="1600" u="none" cap="none" strike="noStrike">
              <a:solidFill>
                <a:schemeClr val="dk1"/>
              </a:solidFill>
              <a:latin typeface="Montserrat"/>
              <a:ea typeface="Montserrat"/>
              <a:cs typeface="Montserrat"/>
              <a:sym typeface="Montserrat"/>
            </a:endParaRPr>
          </a:p>
          <a:p>
            <a:pPr indent="-285750" lvl="0" marL="304800" marR="0" rtl="0" algn="l">
              <a:lnSpc>
                <a:spcPct val="100000"/>
              </a:lnSpc>
              <a:spcBef>
                <a:spcPts val="1400"/>
              </a:spcBef>
              <a:spcAft>
                <a:spcPts val="0"/>
              </a:spcAft>
              <a:buClr>
                <a:schemeClr val="dk1"/>
              </a:buClr>
              <a:buSzPts val="1500"/>
              <a:buFont typeface="Arial"/>
              <a:buChar char="•"/>
            </a:pPr>
            <a:r>
              <a:rPr b="0" i="0" lang="en" sz="1600" u="none" cap="none" strike="noStrike">
                <a:solidFill>
                  <a:schemeClr val="dk1"/>
                </a:solidFill>
                <a:latin typeface="Montserrat"/>
                <a:ea typeface="Montserrat"/>
                <a:cs typeface="Montserrat"/>
                <a:sym typeface="Montserrat"/>
              </a:rPr>
              <a:t>Talking points</a:t>
            </a:r>
            <a:endParaRPr b="0" i="0" sz="1400" u="none" cap="none" strike="noStrike">
              <a:solidFill>
                <a:srgbClr val="000000"/>
              </a:solidFill>
              <a:latin typeface="Arial"/>
              <a:ea typeface="Arial"/>
              <a:cs typeface="Arial"/>
              <a:sym typeface="Arial"/>
            </a:endParaRPr>
          </a:p>
          <a:p>
            <a:pPr indent="-14286" lvl="0" marL="115888" marR="0" rtl="0" algn="l">
              <a:lnSpc>
                <a:spcPct val="90000"/>
              </a:lnSpc>
              <a:spcBef>
                <a:spcPts val="1000"/>
              </a:spcBef>
              <a:spcAft>
                <a:spcPts val="0"/>
              </a:spcAft>
              <a:buClr>
                <a:schemeClr val="dk1"/>
              </a:buClr>
              <a:buSzPts val="1600"/>
              <a:buFont typeface="Arial"/>
              <a:buNone/>
            </a:pPr>
            <a:r>
              <a:t/>
            </a:r>
            <a:endParaRPr b="0"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5"/>
          <p:cNvSpPr txBox="1"/>
          <p:nvPr>
            <p:ph idx="1" type="body"/>
          </p:nvPr>
        </p:nvSpPr>
        <p:spPr>
          <a:xfrm>
            <a:off x="2974926" y="1342527"/>
            <a:ext cx="5710800" cy="1987200"/>
          </a:xfrm>
          <a:prstGeom prst="rect">
            <a:avLst/>
          </a:prstGeom>
          <a:noFill/>
          <a:ln>
            <a:noFill/>
          </a:ln>
        </p:spPr>
        <p:txBody>
          <a:bodyPr anchorCtr="0" anchor="t" bIns="45700" lIns="91425" spcFirstLastPara="1" rIns="91425" wrap="square" tIns="45700">
            <a:noAutofit/>
          </a:bodyPr>
          <a:lstStyle/>
          <a:p>
            <a:pPr indent="-285750" lvl="0" marL="304800" rtl="0" algn="l">
              <a:lnSpc>
                <a:spcPct val="100000"/>
              </a:lnSpc>
              <a:spcBef>
                <a:spcPts val="0"/>
              </a:spcBef>
              <a:spcAft>
                <a:spcPts val="0"/>
              </a:spcAft>
              <a:buClr>
                <a:schemeClr val="dk1"/>
              </a:buClr>
              <a:buSzPts val="1500"/>
              <a:buChar char="•"/>
            </a:pPr>
            <a:r>
              <a:rPr lang="en" sz="1600">
                <a:latin typeface="Montserrat"/>
                <a:ea typeface="Montserrat"/>
                <a:cs typeface="Montserrat"/>
                <a:sym typeface="Montserrat"/>
              </a:rPr>
              <a:t>Sections of </a:t>
            </a:r>
            <a:r>
              <a:rPr lang="en" sz="1600"/>
              <a:t>b</a:t>
            </a:r>
            <a:r>
              <a:rPr lang="en" sz="1600">
                <a:latin typeface="Montserrat"/>
                <a:ea typeface="Montserrat"/>
                <a:cs typeface="Montserrat"/>
                <a:sym typeface="Montserrat"/>
              </a:rPr>
              <a:t>ullets </a:t>
            </a:r>
            <a:endParaRPr sz="1600"/>
          </a:p>
          <a:p>
            <a:pPr indent="-285750" lvl="0" marL="304800" rtl="0" algn="l">
              <a:lnSpc>
                <a:spcPct val="100000"/>
              </a:lnSpc>
              <a:spcBef>
                <a:spcPts val="1400"/>
              </a:spcBef>
              <a:spcAft>
                <a:spcPts val="0"/>
              </a:spcAft>
              <a:buClr>
                <a:schemeClr val="dk1"/>
              </a:buClr>
              <a:buSzPts val="1500"/>
              <a:buChar char="•"/>
            </a:pPr>
            <a:r>
              <a:rPr lang="en" sz="1600">
                <a:latin typeface="Montserrat"/>
                <a:ea typeface="Montserrat"/>
                <a:cs typeface="Montserrat"/>
                <a:sym typeface="Montserrat"/>
              </a:rPr>
              <a:t>Longer bullets with a subhead to the left goes here</a:t>
            </a:r>
            <a:endParaRPr/>
          </a:p>
          <a:p>
            <a:pPr indent="-285750" lvl="0" marL="304800" rtl="0" algn="l">
              <a:lnSpc>
                <a:spcPct val="100000"/>
              </a:lnSpc>
              <a:spcBef>
                <a:spcPts val="1400"/>
              </a:spcBef>
              <a:spcAft>
                <a:spcPts val="0"/>
              </a:spcAft>
              <a:buClr>
                <a:schemeClr val="dk1"/>
              </a:buClr>
              <a:buSzPts val="1500"/>
              <a:buChar char="•"/>
            </a:pPr>
            <a:r>
              <a:rPr lang="en" sz="1600">
                <a:latin typeface="Montserrat"/>
                <a:ea typeface="Montserrat"/>
                <a:cs typeface="Montserrat"/>
                <a:sym typeface="Montserrat"/>
              </a:rPr>
              <a:t>Keep these to ¾ bullets max</a:t>
            </a:r>
            <a:endParaRPr/>
          </a:p>
          <a:p>
            <a:pPr indent="-14286" lvl="0" marL="115888" rtl="0" algn="l">
              <a:lnSpc>
                <a:spcPct val="90000"/>
              </a:lnSpc>
              <a:spcBef>
                <a:spcPts val="1000"/>
              </a:spcBef>
              <a:spcAft>
                <a:spcPts val="0"/>
              </a:spcAft>
              <a:buClr>
                <a:schemeClr val="dk1"/>
              </a:buClr>
              <a:buSzPts val="1600"/>
              <a:buNone/>
            </a:pPr>
            <a:r>
              <a:t/>
            </a:r>
            <a:endParaRPr sz="1600"/>
          </a:p>
        </p:txBody>
      </p:sp>
      <p:sp>
        <p:nvSpPr>
          <p:cNvPr id="491" name="Google Shape;491;p65"/>
          <p:cNvSpPr txBox="1"/>
          <p:nvPr/>
        </p:nvSpPr>
        <p:spPr>
          <a:xfrm>
            <a:off x="2974932" y="3219189"/>
            <a:ext cx="5849700" cy="1480200"/>
          </a:xfrm>
          <a:prstGeom prst="rect">
            <a:avLst/>
          </a:prstGeom>
          <a:noFill/>
          <a:ln>
            <a:noFill/>
          </a:ln>
        </p:spPr>
        <p:txBody>
          <a:bodyPr anchorCtr="0" anchor="t" bIns="45700" lIns="91425" spcFirstLastPara="1" rIns="91425" wrap="square" tIns="45700">
            <a:noAutofit/>
          </a:bodyPr>
          <a:lstStyle/>
          <a:p>
            <a:pPr indent="-285750" lvl="0" marL="304800" marR="0" rtl="0" algn="l">
              <a:lnSpc>
                <a:spcPct val="100000"/>
              </a:lnSpc>
              <a:spcBef>
                <a:spcPts val="0"/>
              </a:spcBef>
              <a:spcAft>
                <a:spcPts val="0"/>
              </a:spcAft>
              <a:buClr>
                <a:schemeClr val="dk1"/>
              </a:buClr>
              <a:buSzPts val="1500"/>
              <a:buFont typeface="Arial"/>
              <a:buChar char="•"/>
            </a:pPr>
            <a:r>
              <a:rPr b="0" i="0" lang="en" sz="1600" u="none" cap="none" strike="noStrike">
                <a:solidFill>
                  <a:schemeClr val="dk1"/>
                </a:solidFill>
                <a:latin typeface="Montserrat"/>
                <a:ea typeface="Montserrat"/>
                <a:cs typeface="Montserrat"/>
                <a:sym typeface="Montserrat"/>
              </a:rPr>
              <a:t>Sections of bullets </a:t>
            </a:r>
            <a:endParaRPr b="0" i="0" sz="1600" u="none" cap="none" strike="noStrike">
              <a:solidFill>
                <a:schemeClr val="dk1"/>
              </a:solidFill>
              <a:latin typeface="Montserrat"/>
              <a:ea typeface="Montserrat"/>
              <a:cs typeface="Montserrat"/>
              <a:sym typeface="Montserrat"/>
            </a:endParaRPr>
          </a:p>
          <a:p>
            <a:pPr indent="-285750" lvl="0" marL="304800" marR="0" rtl="0" algn="l">
              <a:lnSpc>
                <a:spcPct val="100000"/>
              </a:lnSpc>
              <a:spcBef>
                <a:spcPts val="1400"/>
              </a:spcBef>
              <a:spcAft>
                <a:spcPts val="0"/>
              </a:spcAft>
              <a:buClr>
                <a:schemeClr val="dk1"/>
              </a:buClr>
              <a:buSzPts val="1500"/>
              <a:buFont typeface="Arial"/>
              <a:buChar char="•"/>
            </a:pPr>
            <a:r>
              <a:rPr b="0" i="0" lang="en" sz="1600" u="none" cap="none" strike="noStrike">
                <a:solidFill>
                  <a:schemeClr val="dk1"/>
                </a:solidFill>
                <a:latin typeface="Montserrat"/>
                <a:ea typeface="Montserrat"/>
                <a:cs typeface="Montserrat"/>
                <a:sym typeface="Montserrat"/>
              </a:rPr>
              <a:t>Longer bullets with a subhead to the left goes here</a:t>
            </a:r>
            <a:endParaRPr b="0" i="0" sz="1400" u="none" cap="none" strike="noStrike">
              <a:solidFill>
                <a:srgbClr val="000000"/>
              </a:solidFill>
              <a:latin typeface="Arial"/>
              <a:ea typeface="Arial"/>
              <a:cs typeface="Arial"/>
              <a:sym typeface="Arial"/>
            </a:endParaRPr>
          </a:p>
          <a:p>
            <a:pPr indent="-285750" lvl="0" marL="304800" marR="0" rtl="0" algn="l">
              <a:lnSpc>
                <a:spcPct val="100000"/>
              </a:lnSpc>
              <a:spcBef>
                <a:spcPts val="1400"/>
              </a:spcBef>
              <a:spcAft>
                <a:spcPts val="0"/>
              </a:spcAft>
              <a:buClr>
                <a:schemeClr val="dk1"/>
              </a:buClr>
              <a:buSzPts val="1500"/>
              <a:buFont typeface="Arial"/>
              <a:buChar char="•"/>
            </a:pPr>
            <a:r>
              <a:rPr b="0" i="0" lang="en" sz="1600" u="none" cap="none" strike="noStrike">
                <a:solidFill>
                  <a:schemeClr val="dk1"/>
                </a:solidFill>
                <a:latin typeface="Montserrat"/>
                <a:ea typeface="Montserrat"/>
                <a:cs typeface="Montserrat"/>
                <a:sym typeface="Montserrat"/>
              </a:rPr>
              <a:t>Keep these to ¾ bullets max</a:t>
            </a:r>
            <a:endParaRPr b="0" i="0" sz="1400" u="none" cap="none" strike="noStrike">
              <a:solidFill>
                <a:srgbClr val="000000"/>
              </a:solidFill>
              <a:latin typeface="Arial"/>
              <a:ea typeface="Arial"/>
              <a:cs typeface="Arial"/>
              <a:sym typeface="Arial"/>
            </a:endParaRPr>
          </a:p>
          <a:p>
            <a:pPr indent="-14286" lvl="0" marL="115888" marR="0" rtl="0" algn="l">
              <a:lnSpc>
                <a:spcPct val="90000"/>
              </a:lnSpc>
              <a:spcBef>
                <a:spcPts val="1000"/>
              </a:spcBef>
              <a:spcAft>
                <a:spcPts val="0"/>
              </a:spcAft>
              <a:buClr>
                <a:schemeClr val="dk1"/>
              </a:buClr>
              <a:buSzPts val="1600"/>
              <a:buFont typeface="Arial"/>
              <a:buNone/>
            </a:pPr>
            <a:r>
              <a:t/>
            </a:r>
            <a:endParaRPr b="0" i="0" sz="1600" u="none" cap="none" strike="noStrike">
              <a:solidFill>
                <a:schemeClr val="dk1"/>
              </a:solidFill>
              <a:latin typeface="Montserrat"/>
              <a:ea typeface="Montserrat"/>
              <a:cs typeface="Montserrat"/>
              <a:sym typeface="Montserrat"/>
            </a:endParaRPr>
          </a:p>
        </p:txBody>
      </p:sp>
      <p:sp>
        <p:nvSpPr>
          <p:cNvPr id="492" name="Google Shape;492;p65"/>
          <p:cNvSpPr txBox="1"/>
          <p:nvPr>
            <p:ph type="title"/>
          </p:nvPr>
        </p:nvSpPr>
        <p:spPr>
          <a:xfrm>
            <a:off x="226717" y="160592"/>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800"/>
              <a:buFont typeface="Montserrat SemiBold"/>
              <a:buNone/>
            </a:pPr>
            <a:r>
              <a:rPr lang="en" sz="2400" cap="none"/>
              <a:t>This is a slide with 2 </a:t>
            </a:r>
            <a:r>
              <a:rPr lang="en" sz="2400"/>
              <a:t>lists + icons</a:t>
            </a:r>
            <a:endParaRPr sz="2400" cap="none"/>
          </a:p>
        </p:txBody>
      </p:sp>
      <p:sp>
        <p:nvSpPr>
          <p:cNvPr id="493" name="Google Shape;493;p65"/>
          <p:cNvSpPr/>
          <p:nvPr/>
        </p:nvSpPr>
        <p:spPr>
          <a:xfrm>
            <a:off x="476250" y="1371600"/>
            <a:ext cx="2028900" cy="1190700"/>
          </a:xfrm>
          <a:prstGeom prst="roundRect">
            <a:avLst>
              <a:gd fmla="val 15199"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65"/>
          <p:cNvSpPr/>
          <p:nvPr/>
        </p:nvSpPr>
        <p:spPr>
          <a:xfrm>
            <a:off x="476250" y="3171825"/>
            <a:ext cx="2028900" cy="1190700"/>
          </a:xfrm>
          <a:prstGeom prst="roundRect">
            <a:avLst>
              <a:gd fmla="val 15199"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65"/>
          <p:cNvSpPr txBox="1"/>
          <p:nvPr/>
        </p:nvSpPr>
        <p:spPr>
          <a:xfrm>
            <a:off x="747750" y="1747800"/>
            <a:ext cx="148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999999"/>
                </a:solidFill>
                <a:latin typeface="Montserrat"/>
                <a:ea typeface="Montserrat"/>
                <a:cs typeface="Montserrat"/>
                <a:sym typeface="Montserrat"/>
              </a:rPr>
              <a:t>Icons here</a:t>
            </a:r>
            <a:endParaRPr b="0" i="0" sz="1400" u="none" cap="none" strike="noStrike">
              <a:solidFill>
                <a:srgbClr val="999999"/>
              </a:solidFill>
              <a:latin typeface="Montserrat"/>
              <a:ea typeface="Montserrat"/>
              <a:cs typeface="Montserrat"/>
              <a:sym typeface="Montserrat"/>
            </a:endParaRPr>
          </a:p>
        </p:txBody>
      </p:sp>
      <p:sp>
        <p:nvSpPr>
          <p:cNvPr id="496" name="Google Shape;496;p65"/>
          <p:cNvSpPr txBox="1"/>
          <p:nvPr/>
        </p:nvSpPr>
        <p:spPr>
          <a:xfrm>
            <a:off x="747750" y="3567075"/>
            <a:ext cx="148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999999"/>
                </a:solidFill>
                <a:latin typeface="Montserrat"/>
                <a:ea typeface="Montserrat"/>
                <a:cs typeface="Montserrat"/>
                <a:sym typeface="Montserrat"/>
              </a:rPr>
              <a:t>Icons here</a:t>
            </a:r>
            <a:endParaRPr b="0" i="0" sz="1400" u="none" cap="none" strike="noStrike">
              <a:solidFill>
                <a:srgbClr val="999999"/>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7" name="Shape 317"/>
        <p:cNvGrpSpPr/>
        <p:nvPr/>
      </p:nvGrpSpPr>
      <p:grpSpPr>
        <a:xfrm>
          <a:off x="0" y="0"/>
          <a:ext cx="0" cy="0"/>
          <a:chOff x="0" y="0"/>
          <a:chExt cx="0" cy="0"/>
        </a:xfrm>
      </p:grpSpPr>
      <p:sp>
        <p:nvSpPr>
          <p:cNvPr id="318" name="Google Shape;318;p48"/>
          <p:cNvSpPr txBox="1"/>
          <p:nvPr/>
        </p:nvSpPr>
        <p:spPr>
          <a:xfrm>
            <a:off x="758675" y="1090173"/>
            <a:ext cx="7327500" cy="1739400"/>
          </a:xfrm>
          <a:prstGeom prst="rect">
            <a:avLst/>
          </a:prstGeom>
          <a:noFill/>
          <a:ln>
            <a:noFill/>
          </a:ln>
        </p:spPr>
        <p:txBody>
          <a:bodyPr anchorCtr="0" anchor="t" bIns="34275" lIns="34275" spcFirstLastPara="1" rIns="34275" wrap="square" tIns="34275">
            <a:noAutofit/>
          </a:bodyPr>
          <a:lstStyle/>
          <a:p>
            <a:pPr indent="0" lvl="0" marL="0" marR="0" rtl="0" algn="l">
              <a:lnSpc>
                <a:spcPct val="80000"/>
              </a:lnSpc>
              <a:spcBef>
                <a:spcPts val="0"/>
              </a:spcBef>
              <a:spcAft>
                <a:spcPts val="0"/>
              </a:spcAft>
              <a:buClr>
                <a:srgbClr val="FFFFFF"/>
              </a:buClr>
              <a:buSzPts val="4500"/>
              <a:buFont typeface="Montserrat Black"/>
              <a:buNone/>
            </a:pPr>
            <a:r>
              <a:rPr b="1" i="0" lang="en" sz="4500" u="none" cap="none" strike="noStrike">
                <a:solidFill>
                  <a:srgbClr val="FFFFFF"/>
                </a:solidFill>
                <a:latin typeface="Arial"/>
                <a:ea typeface="Arial"/>
                <a:cs typeface="Arial"/>
                <a:sym typeface="Arial"/>
              </a:rPr>
              <a:t>Please read before using this deck</a:t>
            </a:r>
            <a:endParaRPr b="0" i="0" sz="1100" u="none" cap="none" strike="noStrike">
              <a:solidFill>
                <a:srgbClr val="000000"/>
              </a:solidFill>
              <a:latin typeface="Arial"/>
              <a:ea typeface="Arial"/>
              <a:cs typeface="Arial"/>
              <a:sym typeface="Arial"/>
            </a:endParaRPr>
          </a:p>
        </p:txBody>
      </p:sp>
      <p:sp>
        <p:nvSpPr>
          <p:cNvPr id="319" name="Google Shape;319;p48"/>
          <p:cNvSpPr txBox="1"/>
          <p:nvPr/>
        </p:nvSpPr>
        <p:spPr>
          <a:xfrm>
            <a:off x="749550" y="2513550"/>
            <a:ext cx="7091400" cy="22695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2800"/>
              <a:buFont typeface="Arial"/>
              <a:buNone/>
            </a:pPr>
            <a:r>
              <a:rPr b="0" i="0" lang="en" sz="1400" u="none" cap="none" strike="noStrike">
                <a:solidFill>
                  <a:schemeClr val="lt1"/>
                </a:solidFill>
                <a:latin typeface="Arial"/>
                <a:ea typeface="Arial"/>
                <a:cs typeface="Arial"/>
                <a:sym typeface="Arial"/>
              </a:rPr>
              <a:t>Use this deck as a guide when preparing your class materials.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 sz="1400" u="none" cap="none" strike="noStrike">
                <a:solidFill>
                  <a:schemeClr val="lt1"/>
                </a:solidFill>
                <a:latin typeface="Arial"/>
                <a:ea typeface="Arial"/>
                <a:cs typeface="Arial"/>
                <a:sym typeface="Arial"/>
              </a:rPr>
              <a:t>There are certain elements we want to include in every Pluralsight course. As you look through this deck, review the speaker notes below each slide. These will indicate whether a slide is mandatory. As well, we’ve provided a sample script for each—to illustrate key points we want to convey.</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 sz="1400" u="none" cap="none" strike="noStrike">
                <a:solidFill>
                  <a:schemeClr val="lt1"/>
                </a:solidFill>
                <a:latin typeface="Arial"/>
                <a:ea typeface="Arial"/>
                <a:cs typeface="Arial"/>
                <a:sym typeface="Arial"/>
              </a:rPr>
              <a:t>Thank you for your help in supporting a unified Pluralsight message.</a:t>
            </a:r>
            <a:endParaRPr b="0" i="0" sz="1400" u="none" cap="none" strike="noStrike">
              <a:solidFill>
                <a:schemeClr val="lt1"/>
              </a:solidFill>
              <a:latin typeface="Arial"/>
              <a:ea typeface="Arial"/>
              <a:cs typeface="Arial"/>
              <a:sym typeface="Arial"/>
            </a:endParaRPr>
          </a:p>
        </p:txBody>
      </p:sp>
      <p:sp>
        <p:nvSpPr>
          <p:cNvPr id="320" name="Google Shape;320;p48"/>
          <p:cNvSpPr/>
          <p:nvPr/>
        </p:nvSpPr>
        <p:spPr>
          <a:xfrm>
            <a:off x="-1700" y="0"/>
            <a:ext cx="9154200" cy="373500"/>
          </a:xfrm>
          <a:prstGeom prst="rect">
            <a:avLst/>
          </a:prstGeom>
          <a:solidFill>
            <a:srgbClr val="FF26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404040"/>
              </a:buClr>
              <a:buSzPts val="1400"/>
              <a:buFont typeface="Montserrat"/>
              <a:buNone/>
            </a:pPr>
            <a:r>
              <a:t/>
            </a:r>
            <a:endParaRPr b="0" i="0" sz="1400" u="none" cap="none" strike="noStrike">
              <a:solidFill>
                <a:srgbClr val="404040"/>
              </a:solidFill>
              <a:latin typeface="Montserrat"/>
              <a:ea typeface="Montserrat"/>
              <a:cs typeface="Montserrat"/>
              <a:sym typeface="Montserrat"/>
            </a:endParaRPr>
          </a:p>
        </p:txBody>
      </p:sp>
      <p:sp>
        <p:nvSpPr>
          <p:cNvPr id="321" name="Google Shape;321;p48"/>
          <p:cNvSpPr/>
          <p:nvPr/>
        </p:nvSpPr>
        <p:spPr>
          <a:xfrm>
            <a:off x="-1651" y="4963028"/>
            <a:ext cx="9154200" cy="278100"/>
          </a:xfrm>
          <a:prstGeom prst="rect">
            <a:avLst/>
          </a:prstGeom>
          <a:solidFill>
            <a:srgbClr val="FF26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404040"/>
              </a:buClr>
              <a:buSzPts val="1400"/>
              <a:buFont typeface="Montserrat"/>
              <a:buNone/>
            </a:pPr>
            <a:r>
              <a:t/>
            </a:r>
            <a:endParaRPr b="0" i="0" sz="1400" u="none" cap="none" strike="noStrike">
              <a:solidFill>
                <a:srgbClr val="404040"/>
              </a:solidFill>
              <a:latin typeface="Montserrat"/>
              <a:ea typeface="Montserrat"/>
              <a:cs typeface="Montserrat"/>
              <a:sym typeface="Montserrat"/>
            </a:endParaRPr>
          </a:p>
        </p:txBody>
      </p:sp>
      <p:sp>
        <p:nvSpPr>
          <p:cNvPr id="322" name="Google Shape;322;p48"/>
          <p:cNvSpPr txBox="1"/>
          <p:nvPr/>
        </p:nvSpPr>
        <p:spPr>
          <a:xfrm>
            <a:off x="908827" y="80504"/>
            <a:ext cx="7027200" cy="2973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500"/>
              <a:buFont typeface="Montserrat Thin"/>
              <a:buNone/>
            </a:pPr>
            <a:r>
              <a:rPr b="1" i="0" lang="en" sz="1500" u="none" cap="none" strike="noStrike">
                <a:solidFill>
                  <a:srgbClr val="FFFFFF"/>
                </a:solidFill>
                <a:latin typeface="Arial"/>
                <a:ea typeface="Arial"/>
                <a:cs typeface="Arial"/>
                <a:sym typeface="Arial"/>
              </a:rPr>
              <a:t>INSTRUCTION SLIDE, DELETE BEFORE PRESENTING</a:t>
            </a:r>
            <a:endParaRPr b="1" i="0" sz="1100" u="none" cap="none" strike="noStrike">
              <a:solidFill>
                <a:srgbClr val="000000"/>
              </a:solidFill>
              <a:latin typeface="Arial"/>
              <a:ea typeface="Arial"/>
              <a:cs typeface="Arial"/>
              <a:sym typeface="Arial"/>
            </a:endParaRPr>
          </a:p>
        </p:txBody>
      </p:sp>
      <p:sp>
        <p:nvSpPr>
          <p:cNvPr id="323" name="Google Shape;323;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6"/>
          <p:cNvSpPr txBox="1"/>
          <p:nvPr>
            <p:ph type="title"/>
          </p:nvPr>
        </p:nvSpPr>
        <p:spPr>
          <a:xfrm>
            <a:off x="457200" y="2323627"/>
            <a:ext cx="21813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SzPts val="2800"/>
              <a:buNone/>
            </a:pPr>
            <a:r>
              <a:rPr lang="en"/>
              <a:t>This is the headline and it’s pretty cool</a:t>
            </a:r>
            <a:endParaRPr/>
          </a:p>
        </p:txBody>
      </p:sp>
      <p:sp>
        <p:nvSpPr>
          <p:cNvPr id="502" name="Google Shape;502;p66"/>
          <p:cNvSpPr txBox="1"/>
          <p:nvPr>
            <p:ph idx="1" type="body"/>
          </p:nvPr>
        </p:nvSpPr>
        <p:spPr>
          <a:xfrm>
            <a:off x="3644630" y="1115861"/>
            <a:ext cx="5161500" cy="2911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800"/>
              <a:buNone/>
            </a:pPr>
            <a:r>
              <a:t/>
            </a:r>
            <a:endParaRPr/>
          </a:p>
        </p:txBody>
      </p:sp>
      <p:sp>
        <p:nvSpPr>
          <p:cNvPr id="503" name="Google Shape;503;p66"/>
          <p:cNvSpPr txBox="1"/>
          <p:nvPr>
            <p:ph idx="2" type="subTitle"/>
          </p:nvPr>
        </p:nvSpPr>
        <p:spPr>
          <a:xfrm>
            <a:off x="561975" y="2914650"/>
            <a:ext cx="2076300" cy="16956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1000"/>
              </a:spcBef>
              <a:spcAft>
                <a:spcPts val="0"/>
              </a:spcAft>
              <a:buSzPts val="1300"/>
              <a:buNone/>
            </a:pPr>
            <a:r>
              <a:rPr lang="en"/>
              <a:t>Subhead goes here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7"/>
          <p:cNvSpPr/>
          <p:nvPr/>
        </p:nvSpPr>
        <p:spPr>
          <a:xfrm>
            <a:off x="681000" y="2799025"/>
            <a:ext cx="3541200" cy="1933800"/>
          </a:xfrm>
          <a:prstGeom prst="rect">
            <a:avLst/>
          </a:prstGeom>
          <a:solidFill>
            <a:srgbClr val="FFFFFF">
              <a:alpha val="18431"/>
            </a:srgbClr>
          </a:solidFill>
          <a:ln cap="flat" cmpd="sng" w="9525">
            <a:solidFill>
              <a:srgbClr val="8E93C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67"/>
          <p:cNvSpPr/>
          <p:nvPr/>
        </p:nvSpPr>
        <p:spPr>
          <a:xfrm>
            <a:off x="4551850" y="895200"/>
            <a:ext cx="3368400" cy="3368400"/>
          </a:xfrm>
          <a:prstGeom prst="ellipse">
            <a:avLst/>
          </a:prstGeom>
          <a:solidFill>
            <a:srgbClr val="1B18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67"/>
          <p:cNvSpPr/>
          <p:nvPr/>
        </p:nvSpPr>
        <p:spPr>
          <a:xfrm>
            <a:off x="4551850" y="895200"/>
            <a:ext cx="3368400" cy="3368400"/>
          </a:xfrm>
          <a:prstGeom prst="pie">
            <a:avLst>
              <a:gd fmla="val 1983996" name="adj1"/>
              <a:gd fmla="val 16200000" name="adj2"/>
            </a:avLst>
          </a:prstGeom>
          <a:solidFill>
            <a:srgbClr val="8E93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67"/>
          <p:cNvSpPr/>
          <p:nvPr/>
        </p:nvSpPr>
        <p:spPr>
          <a:xfrm>
            <a:off x="4551850" y="895200"/>
            <a:ext cx="3368400" cy="3368400"/>
          </a:xfrm>
          <a:prstGeom prst="pie">
            <a:avLst>
              <a:gd fmla="val 6570073" name="adj1"/>
              <a:gd fmla="val 16200000" name="adj2"/>
            </a:avLst>
          </a:prstGeom>
          <a:solidFill>
            <a:srgbClr val="585F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67"/>
          <p:cNvSpPr/>
          <p:nvPr/>
        </p:nvSpPr>
        <p:spPr>
          <a:xfrm>
            <a:off x="4551850" y="895200"/>
            <a:ext cx="3368400" cy="3368400"/>
          </a:xfrm>
          <a:prstGeom prst="pie">
            <a:avLst>
              <a:gd fmla="val 10174548" name="adj1"/>
              <a:gd fmla="val 16200000" name="adj2"/>
            </a:avLst>
          </a:prstGeom>
          <a:solidFill>
            <a:srgbClr val="393B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67"/>
          <p:cNvSpPr/>
          <p:nvPr/>
        </p:nvSpPr>
        <p:spPr>
          <a:xfrm>
            <a:off x="4551850" y="895200"/>
            <a:ext cx="3368400" cy="3368400"/>
          </a:xfrm>
          <a:prstGeom prst="pie">
            <a:avLst>
              <a:gd fmla="val 13484898" name="adj1"/>
              <a:gd fmla="val 16200000" name="adj2"/>
            </a:avLst>
          </a:prstGeom>
          <a:solidFill>
            <a:srgbClr val="2421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67"/>
          <p:cNvSpPr txBox="1"/>
          <p:nvPr/>
        </p:nvSpPr>
        <p:spPr>
          <a:xfrm>
            <a:off x="6875800" y="1865150"/>
            <a:ext cx="967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33%</a:t>
            </a:r>
            <a:endParaRPr b="0" i="0" sz="1000" u="none" cap="none" strike="noStrike">
              <a:solidFill>
                <a:schemeClr val="lt1"/>
              </a:solidFill>
              <a:latin typeface="Montserrat Medium"/>
              <a:ea typeface="Montserrat Medium"/>
              <a:cs typeface="Montserrat Medium"/>
              <a:sym typeface="Montserrat Medium"/>
            </a:endParaRPr>
          </a:p>
        </p:txBody>
      </p:sp>
      <p:sp>
        <p:nvSpPr>
          <p:cNvPr id="515" name="Google Shape;515;p67"/>
          <p:cNvSpPr txBox="1"/>
          <p:nvPr/>
        </p:nvSpPr>
        <p:spPr>
          <a:xfrm>
            <a:off x="6222850" y="3643750"/>
            <a:ext cx="967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24%</a:t>
            </a:r>
            <a:endParaRPr b="0" i="0" sz="1000" u="none" cap="none" strike="noStrike">
              <a:solidFill>
                <a:schemeClr val="lt1"/>
              </a:solidFill>
              <a:latin typeface="Montserrat Medium"/>
              <a:ea typeface="Montserrat Medium"/>
              <a:cs typeface="Montserrat Medium"/>
              <a:sym typeface="Montserrat Medium"/>
            </a:endParaRPr>
          </a:p>
        </p:txBody>
      </p:sp>
      <p:sp>
        <p:nvSpPr>
          <p:cNvPr id="516" name="Google Shape;516;p67"/>
          <p:cNvSpPr txBox="1"/>
          <p:nvPr/>
        </p:nvSpPr>
        <p:spPr>
          <a:xfrm>
            <a:off x="4836825" y="3339325"/>
            <a:ext cx="967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19%</a:t>
            </a:r>
            <a:endParaRPr b="0" i="0" sz="1000" u="none" cap="none" strike="noStrike">
              <a:solidFill>
                <a:schemeClr val="lt1"/>
              </a:solidFill>
              <a:latin typeface="Montserrat Medium"/>
              <a:ea typeface="Montserrat Medium"/>
              <a:cs typeface="Montserrat Medium"/>
              <a:sym typeface="Montserrat Medium"/>
            </a:endParaRPr>
          </a:p>
        </p:txBody>
      </p:sp>
      <p:sp>
        <p:nvSpPr>
          <p:cNvPr id="517" name="Google Shape;517;p67"/>
          <p:cNvSpPr txBox="1"/>
          <p:nvPr/>
        </p:nvSpPr>
        <p:spPr>
          <a:xfrm>
            <a:off x="4551850" y="2082900"/>
            <a:ext cx="967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22%</a:t>
            </a:r>
            <a:endParaRPr b="0" i="0" sz="1000" u="none" cap="none" strike="noStrike">
              <a:solidFill>
                <a:schemeClr val="lt1"/>
              </a:solidFill>
              <a:latin typeface="Montserrat Medium"/>
              <a:ea typeface="Montserrat Medium"/>
              <a:cs typeface="Montserrat Medium"/>
              <a:sym typeface="Montserrat Medium"/>
            </a:endParaRPr>
          </a:p>
        </p:txBody>
      </p:sp>
      <p:sp>
        <p:nvSpPr>
          <p:cNvPr id="518" name="Google Shape;518;p67"/>
          <p:cNvSpPr txBox="1"/>
          <p:nvPr/>
        </p:nvSpPr>
        <p:spPr>
          <a:xfrm>
            <a:off x="5281450" y="1121500"/>
            <a:ext cx="967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13%</a:t>
            </a:r>
            <a:endParaRPr b="0" i="0" sz="1000" u="none" cap="none" strike="noStrike">
              <a:solidFill>
                <a:schemeClr val="lt1"/>
              </a:solidFill>
              <a:latin typeface="Montserrat Medium"/>
              <a:ea typeface="Montserrat Medium"/>
              <a:cs typeface="Montserrat Medium"/>
              <a:sym typeface="Montserrat Medium"/>
            </a:endParaRPr>
          </a:p>
        </p:txBody>
      </p:sp>
      <p:sp>
        <p:nvSpPr>
          <p:cNvPr id="519" name="Google Shape;519;p67"/>
          <p:cNvSpPr/>
          <p:nvPr/>
        </p:nvSpPr>
        <p:spPr>
          <a:xfrm>
            <a:off x="5281450" y="1624800"/>
            <a:ext cx="1909200" cy="19092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67"/>
          <p:cNvSpPr txBox="1"/>
          <p:nvPr/>
        </p:nvSpPr>
        <p:spPr>
          <a:xfrm>
            <a:off x="5591050" y="2228725"/>
            <a:ext cx="1290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242145"/>
                </a:solidFill>
                <a:latin typeface="Montserrat"/>
                <a:ea typeface="Montserrat"/>
                <a:cs typeface="Montserrat"/>
                <a:sym typeface="Montserrat"/>
              </a:rPr>
              <a:t>GRAPH </a:t>
            </a:r>
            <a:endParaRPr b="1" i="0" sz="1500" u="none" cap="none" strike="noStrike">
              <a:solidFill>
                <a:srgbClr val="242145"/>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242145"/>
                </a:solidFill>
                <a:latin typeface="Montserrat"/>
                <a:ea typeface="Montserrat"/>
                <a:cs typeface="Montserrat"/>
                <a:sym typeface="Montserrat"/>
              </a:rPr>
              <a:t>NAME</a:t>
            </a:r>
            <a:endParaRPr b="1" i="0" sz="1500" u="none" cap="none" strike="noStrike">
              <a:solidFill>
                <a:srgbClr val="242145"/>
              </a:solidFill>
              <a:latin typeface="Montserrat"/>
              <a:ea typeface="Montserrat"/>
              <a:cs typeface="Montserrat"/>
              <a:sym typeface="Montserrat"/>
            </a:endParaRPr>
          </a:p>
        </p:txBody>
      </p:sp>
      <p:sp>
        <p:nvSpPr>
          <p:cNvPr id="521" name="Google Shape;521;p67"/>
          <p:cNvSpPr txBox="1"/>
          <p:nvPr>
            <p:ph idx="4294967295" type="body"/>
          </p:nvPr>
        </p:nvSpPr>
        <p:spPr>
          <a:xfrm>
            <a:off x="807600" y="1945950"/>
            <a:ext cx="3078000" cy="74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500"/>
              <a:buNone/>
            </a:pPr>
            <a:r>
              <a:rPr lang="en" sz="1500">
                <a:solidFill>
                  <a:schemeClr val="dk2"/>
                </a:solidFill>
                <a:latin typeface="Montserrat Medium"/>
                <a:ea typeface="Montserrat Medium"/>
                <a:cs typeface="Montserrat Medium"/>
                <a:sym typeface="Montserrat Medium"/>
              </a:rPr>
              <a:t>Graph explainer copy goes here. This can be formatted as a paragraph or bullets.</a:t>
            </a:r>
            <a:endParaRPr sz="1500">
              <a:solidFill>
                <a:schemeClr val="dk2"/>
              </a:solidFill>
            </a:endParaRPr>
          </a:p>
        </p:txBody>
      </p:sp>
      <p:sp>
        <p:nvSpPr>
          <p:cNvPr id="522" name="Google Shape;522;p67"/>
          <p:cNvSpPr txBox="1"/>
          <p:nvPr>
            <p:ph idx="4294967295" type="title"/>
          </p:nvPr>
        </p:nvSpPr>
        <p:spPr>
          <a:xfrm>
            <a:off x="802120" y="748574"/>
            <a:ext cx="3368400" cy="11820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3100"/>
              <a:buFont typeface="Montserrat SemiBold"/>
              <a:buNone/>
            </a:pPr>
            <a:r>
              <a:rPr b="1" lang="en" sz="4100" cap="none">
                <a:solidFill>
                  <a:schemeClr val="dk2"/>
                </a:solidFill>
                <a:latin typeface="Montserrat SemiBold"/>
                <a:ea typeface="Montserrat SemiBold"/>
                <a:cs typeface="Montserrat SemiBold"/>
                <a:sym typeface="Montserrat SemiBold"/>
              </a:rPr>
              <a:t>Graph header</a:t>
            </a:r>
            <a:endParaRPr sz="4100">
              <a:solidFill>
                <a:schemeClr val="dk2"/>
              </a:solidFill>
            </a:endParaRPr>
          </a:p>
        </p:txBody>
      </p:sp>
      <p:pic>
        <p:nvPicPr>
          <p:cNvPr id="523" name="Google Shape;523;p67"/>
          <p:cNvPicPr preferRelativeResize="0"/>
          <p:nvPr/>
        </p:nvPicPr>
        <p:blipFill rotWithShape="1">
          <a:blip r:embed="rId3">
            <a:alphaModFix/>
          </a:blip>
          <a:srcRect b="0" l="0" r="0" t="0"/>
          <a:stretch/>
        </p:blipFill>
        <p:spPr>
          <a:xfrm>
            <a:off x="843925" y="3017237"/>
            <a:ext cx="1339025" cy="1311125"/>
          </a:xfrm>
          <a:prstGeom prst="rect">
            <a:avLst/>
          </a:prstGeom>
          <a:noFill/>
          <a:ln>
            <a:noFill/>
          </a:ln>
        </p:spPr>
      </p:pic>
      <p:sp>
        <p:nvSpPr>
          <p:cNvPr id="524" name="Google Shape;524;p67"/>
          <p:cNvSpPr txBox="1"/>
          <p:nvPr>
            <p:ph idx="4294967295" type="body"/>
          </p:nvPr>
        </p:nvSpPr>
        <p:spPr>
          <a:xfrm>
            <a:off x="2249550" y="2922950"/>
            <a:ext cx="1972500" cy="1499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500"/>
              <a:buNone/>
            </a:pPr>
            <a:r>
              <a:rPr b="1" lang="en" sz="700">
                <a:solidFill>
                  <a:srgbClr val="FF00FF"/>
                </a:solidFill>
                <a:latin typeface="Montserrat"/>
                <a:ea typeface="Montserrat"/>
                <a:cs typeface="Montserrat"/>
                <a:sym typeface="Montserrat"/>
              </a:rPr>
              <a:t>GRAPH INSTRUCTIONS, </a:t>
            </a:r>
            <a:br>
              <a:rPr b="1" lang="en" sz="700">
                <a:solidFill>
                  <a:srgbClr val="FF00FF"/>
                </a:solidFill>
                <a:latin typeface="Montserrat"/>
                <a:ea typeface="Montserrat"/>
                <a:cs typeface="Montserrat"/>
                <a:sym typeface="Montserrat"/>
              </a:rPr>
            </a:br>
            <a:r>
              <a:rPr b="1" lang="en" sz="700">
                <a:solidFill>
                  <a:srgbClr val="FF00FF"/>
                </a:solidFill>
                <a:latin typeface="Montserrat"/>
                <a:ea typeface="Montserrat"/>
                <a:cs typeface="Montserrat"/>
                <a:sym typeface="Montserrat"/>
              </a:rPr>
              <a:t>DELETE BEFORE PRESENTING.</a:t>
            </a:r>
            <a:endParaRPr b="1" sz="700">
              <a:solidFill>
                <a:srgbClr val="FF00FF"/>
              </a:solidFill>
              <a:latin typeface="Montserrat"/>
              <a:ea typeface="Montserrat"/>
              <a:cs typeface="Montserrat"/>
              <a:sym typeface="Montserrat"/>
            </a:endParaRPr>
          </a:p>
          <a:p>
            <a:pPr indent="0" lvl="0" marL="0" rtl="0" algn="l">
              <a:lnSpc>
                <a:spcPct val="90000"/>
              </a:lnSpc>
              <a:spcBef>
                <a:spcPts val="0"/>
              </a:spcBef>
              <a:spcAft>
                <a:spcPts val="0"/>
              </a:spcAft>
              <a:buClr>
                <a:schemeClr val="dk1"/>
              </a:buClr>
              <a:buSzPts val="1500"/>
              <a:buNone/>
            </a:pPr>
            <a:r>
              <a:t/>
            </a:r>
            <a:endParaRPr sz="700">
              <a:solidFill>
                <a:schemeClr val="dk2"/>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rPr lang="en" sz="700">
                <a:solidFill>
                  <a:schemeClr val="dk2"/>
                </a:solidFill>
                <a:latin typeface="Montserrat Medium"/>
                <a:ea typeface="Montserrat Medium"/>
                <a:cs typeface="Montserrat Medium"/>
                <a:sym typeface="Montserrat Medium"/>
              </a:rPr>
              <a:t>• Edit your graph percentages like a normal text box.</a:t>
            </a:r>
            <a:endParaRPr sz="700">
              <a:solidFill>
                <a:schemeClr val="dk2"/>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t/>
            </a:r>
            <a:endParaRPr sz="700">
              <a:solidFill>
                <a:schemeClr val="dk2"/>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rPr lang="en" sz="700">
                <a:solidFill>
                  <a:schemeClr val="dk2"/>
                </a:solidFill>
                <a:latin typeface="Montserrat Medium"/>
                <a:ea typeface="Montserrat Medium"/>
                <a:cs typeface="Montserrat Medium"/>
                <a:sym typeface="Montserrat Medium"/>
              </a:rPr>
              <a:t>• Select the edges of the shapes to adjust the size of each section.</a:t>
            </a:r>
            <a:endParaRPr sz="700">
              <a:solidFill>
                <a:schemeClr val="dk2"/>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t/>
            </a:r>
            <a:endParaRPr sz="700">
              <a:solidFill>
                <a:schemeClr val="dk2"/>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rPr lang="en" sz="700">
                <a:solidFill>
                  <a:schemeClr val="dk2"/>
                </a:solidFill>
                <a:latin typeface="Montserrat Medium"/>
                <a:ea typeface="Montserrat Medium"/>
                <a:cs typeface="Montserrat Medium"/>
                <a:sym typeface="Montserrat Medium"/>
              </a:rPr>
              <a:t>• You can add or remove sections by making a copy of as existing section, and then recoloring it appropriately</a:t>
            </a:r>
            <a:endParaRPr sz="700">
              <a:solidFill>
                <a:schemeClr val="dk2"/>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t/>
            </a:r>
            <a:endParaRPr sz="700">
              <a:solidFill>
                <a:schemeClr val="dk2"/>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rPr lang="en" sz="700">
                <a:solidFill>
                  <a:schemeClr val="dk2"/>
                </a:solidFill>
                <a:latin typeface="Montserrat Medium"/>
                <a:ea typeface="Montserrat Medium"/>
                <a:cs typeface="Montserrat Medium"/>
                <a:sym typeface="Montserrat Medium"/>
              </a:rPr>
              <a:t>• Take care to keep the shapes aligned to the center of the circle. Use Arrange&gt;Align&gt;Center to realign if you move a shape out of alignment.</a:t>
            </a:r>
            <a:endParaRPr sz="7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8"/>
          <p:cNvSpPr txBox="1"/>
          <p:nvPr>
            <p:ph idx="4294967295" type="body"/>
          </p:nvPr>
        </p:nvSpPr>
        <p:spPr>
          <a:xfrm>
            <a:off x="2714350" y="1367117"/>
            <a:ext cx="2217000" cy="7203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Clr>
                <a:srgbClr val="FFFFFF"/>
              </a:buClr>
              <a:buSzPts val="3500"/>
              <a:buNone/>
            </a:pPr>
            <a:r>
              <a:rPr lang="en" sz="1000">
                <a:latin typeface="Montserrat Medium"/>
                <a:ea typeface="Montserrat Medium"/>
                <a:cs typeface="Montserrat Medium"/>
                <a:sym typeface="Montserrat Medium"/>
              </a:rPr>
              <a:t>Add a quote here. Don’t forget to add some fun extra items, like quotes or this. More found at the end of this deck.</a:t>
            </a:r>
            <a:endParaRPr sz="1000">
              <a:latin typeface="Montserrat Medium"/>
              <a:ea typeface="Montserrat Medium"/>
              <a:cs typeface="Montserrat Medium"/>
              <a:sym typeface="Montserrat Medium"/>
            </a:endParaRPr>
          </a:p>
        </p:txBody>
      </p:sp>
      <p:sp>
        <p:nvSpPr>
          <p:cNvPr id="530" name="Google Shape;530;p68"/>
          <p:cNvSpPr txBox="1"/>
          <p:nvPr>
            <p:ph idx="4294967295" type="body"/>
          </p:nvPr>
        </p:nvSpPr>
        <p:spPr>
          <a:xfrm>
            <a:off x="2714350" y="1032125"/>
            <a:ext cx="2217000" cy="2745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chemeClr val="lt1"/>
              </a:buClr>
              <a:buSzPts val="1200"/>
              <a:buNone/>
            </a:pPr>
            <a:r>
              <a:rPr b="1" lang="en" sz="1400">
                <a:solidFill>
                  <a:schemeClr val="dk2"/>
                </a:solidFill>
              </a:rPr>
              <a:t>Strength</a:t>
            </a:r>
            <a:endParaRPr b="1" sz="1400">
              <a:solidFill>
                <a:schemeClr val="dk2"/>
              </a:solidFill>
            </a:endParaRPr>
          </a:p>
          <a:p>
            <a:pPr indent="0" lvl="0" marL="0" rtl="0" algn="ctr">
              <a:lnSpc>
                <a:spcPct val="90000"/>
              </a:lnSpc>
              <a:spcBef>
                <a:spcPts val="0"/>
              </a:spcBef>
              <a:spcAft>
                <a:spcPts val="0"/>
              </a:spcAft>
              <a:buClr>
                <a:schemeClr val="lt1"/>
              </a:buClr>
              <a:buSzPts val="1200"/>
              <a:buNone/>
            </a:pPr>
            <a:r>
              <a:t/>
            </a:r>
            <a:endParaRPr b="1" sz="1400">
              <a:solidFill>
                <a:schemeClr val="dk2"/>
              </a:solidFill>
            </a:endParaRPr>
          </a:p>
        </p:txBody>
      </p:sp>
      <p:sp>
        <p:nvSpPr>
          <p:cNvPr id="531" name="Google Shape;531;p68"/>
          <p:cNvSpPr txBox="1"/>
          <p:nvPr>
            <p:ph idx="4294967295" type="body"/>
          </p:nvPr>
        </p:nvSpPr>
        <p:spPr>
          <a:xfrm>
            <a:off x="5710925" y="1367117"/>
            <a:ext cx="2217000" cy="7203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Clr>
                <a:srgbClr val="FFFFFF"/>
              </a:buClr>
              <a:buSzPts val="3500"/>
              <a:buNone/>
            </a:pPr>
            <a:r>
              <a:rPr lang="en" sz="1000">
                <a:latin typeface="Montserrat Medium"/>
                <a:ea typeface="Montserrat Medium"/>
                <a:cs typeface="Montserrat Medium"/>
                <a:sym typeface="Montserrat Medium"/>
              </a:rPr>
              <a:t>Add a quote here. Don’t forget to add some fun extra items, like quotes or this. More found at the end of this deck.</a:t>
            </a:r>
            <a:endParaRPr sz="1000">
              <a:latin typeface="Montserrat Medium"/>
              <a:ea typeface="Montserrat Medium"/>
              <a:cs typeface="Montserrat Medium"/>
              <a:sym typeface="Montserrat Medium"/>
            </a:endParaRPr>
          </a:p>
        </p:txBody>
      </p:sp>
      <p:sp>
        <p:nvSpPr>
          <p:cNvPr id="532" name="Google Shape;532;p68"/>
          <p:cNvSpPr txBox="1"/>
          <p:nvPr>
            <p:ph idx="4294967295" type="body"/>
          </p:nvPr>
        </p:nvSpPr>
        <p:spPr>
          <a:xfrm>
            <a:off x="5710925" y="1032125"/>
            <a:ext cx="2217000" cy="2745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chemeClr val="lt1"/>
              </a:buClr>
              <a:buSzPts val="1200"/>
              <a:buNone/>
            </a:pPr>
            <a:r>
              <a:rPr b="1" lang="en" sz="1400">
                <a:solidFill>
                  <a:schemeClr val="dk2"/>
                </a:solidFill>
              </a:rPr>
              <a:t>Weakness</a:t>
            </a:r>
            <a:endParaRPr b="1" sz="1400">
              <a:solidFill>
                <a:schemeClr val="dk2"/>
              </a:solidFill>
            </a:endParaRPr>
          </a:p>
          <a:p>
            <a:pPr indent="0" lvl="0" marL="0" rtl="0" algn="ctr">
              <a:lnSpc>
                <a:spcPct val="90000"/>
              </a:lnSpc>
              <a:spcBef>
                <a:spcPts val="0"/>
              </a:spcBef>
              <a:spcAft>
                <a:spcPts val="0"/>
              </a:spcAft>
              <a:buClr>
                <a:schemeClr val="lt1"/>
              </a:buClr>
              <a:buSzPts val="1200"/>
              <a:buNone/>
            </a:pPr>
            <a:r>
              <a:t/>
            </a:r>
            <a:endParaRPr b="1" sz="1400">
              <a:solidFill>
                <a:schemeClr val="dk2"/>
              </a:solidFill>
            </a:endParaRPr>
          </a:p>
        </p:txBody>
      </p:sp>
      <p:sp>
        <p:nvSpPr>
          <p:cNvPr id="533" name="Google Shape;533;p68"/>
          <p:cNvSpPr txBox="1"/>
          <p:nvPr>
            <p:ph idx="4294967295" type="body"/>
          </p:nvPr>
        </p:nvSpPr>
        <p:spPr>
          <a:xfrm>
            <a:off x="1216063" y="3348567"/>
            <a:ext cx="2217000" cy="7203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Clr>
                <a:srgbClr val="FFFFFF"/>
              </a:buClr>
              <a:buSzPts val="3500"/>
              <a:buNone/>
            </a:pPr>
            <a:r>
              <a:rPr lang="en" sz="1000">
                <a:latin typeface="Montserrat Medium"/>
                <a:ea typeface="Montserrat Medium"/>
                <a:cs typeface="Montserrat Medium"/>
                <a:sym typeface="Montserrat Medium"/>
              </a:rPr>
              <a:t>Add a quote here. Don’t forget to add some fun extra items, like quotes or this. More found at the end of this deck.</a:t>
            </a:r>
            <a:endParaRPr sz="1000">
              <a:latin typeface="Montserrat Medium"/>
              <a:ea typeface="Montserrat Medium"/>
              <a:cs typeface="Montserrat Medium"/>
              <a:sym typeface="Montserrat Medium"/>
            </a:endParaRPr>
          </a:p>
        </p:txBody>
      </p:sp>
      <p:sp>
        <p:nvSpPr>
          <p:cNvPr id="534" name="Google Shape;534;p68"/>
          <p:cNvSpPr txBox="1"/>
          <p:nvPr>
            <p:ph idx="4294967295" type="body"/>
          </p:nvPr>
        </p:nvSpPr>
        <p:spPr>
          <a:xfrm>
            <a:off x="1216062" y="3013575"/>
            <a:ext cx="2217000" cy="2745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chemeClr val="lt1"/>
              </a:buClr>
              <a:buSzPts val="1200"/>
              <a:buNone/>
            </a:pPr>
            <a:r>
              <a:rPr b="1" lang="en" sz="1400">
                <a:solidFill>
                  <a:schemeClr val="dk2"/>
                </a:solidFill>
              </a:rPr>
              <a:t>Opportunity</a:t>
            </a:r>
            <a:endParaRPr b="1" sz="1400">
              <a:solidFill>
                <a:schemeClr val="dk2"/>
              </a:solidFill>
            </a:endParaRPr>
          </a:p>
          <a:p>
            <a:pPr indent="0" lvl="0" marL="0" rtl="0" algn="ctr">
              <a:lnSpc>
                <a:spcPct val="90000"/>
              </a:lnSpc>
              <a:spcBef>
                <a:spcPts val="0"/>
              </a:spcBef>
              <a:spcAft>
                <a:spcPts val="0"/>
              </a:spcAft>
              <a:buClr>
                <a:schemeClr val="lt1"/>
              </a:buClr>
              <a:buSzPts val="1200"/>
              <a:buNone/>
            </a:pPr>
            <a:r>
              <a:t/>
            </a:r>
            <a:endParaRPr b="1" sz="1400">
              <a:solidFill>
                <a:schemeClr val="dk2"/>
              </a:solidFill>
            </a:endParaRPr>
          </a:p>
        </p:txBody>
      </p:sp>
      <p:sp>
        <p:nvSpPr>
          <p:cNvPr id="535" name="Google Shape;535;p68"/>
          <p:cNvSpPr txBox="1"/>
          <p:nvPr>
            <p:ph idx="4294967295" type="body"/>
          </p:nvPr>
        </p:nvSpPr>
        <p:spPr>
          <a:xfrm>
            <a:off x="4212638" y="3348567"/>
            <a:ext cx="2217000" cy="7203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Clr>
                <a:srgbClr val="FFFFFF"/>
              </a:buClr>
              <a:buSzPts val="3500"/>
              <a:buNone/>
            </a:pPr>
            <a:r>
              <a:rPr lang="en" sz="1000">
                <a:latin typeface="Montserrat Medium"/>
                <a:ea typeface="Montserrat Medium"/>
                <a:cs typeface="Montserrat Medium"/>
                <a:sym typeface="Montserrat Medium"/>
              </a:rPr>
              <a:t>Add a quote here. Don’t forget to add some fun extra items, like quotes or this. More found at the end of this deck.</a:t>
            </a:r>
            <a:endParaRPr sz="1000">
              <a:latin typeface="Montserrat Medium"/>
              <a:ea typeface="Montserrat Medium"/>
              <a:cs typeface="Montserrat Medium"/>
              <a:sym typeface="Montserrat Medium"/>
            </a:endParaRPr>
          </a:p>
        </p:txBody>
      </p:sp>
      <p:sp>
        <p:nvSpPr>
          <p:cNvPr id="536" name="Google Shape;536;p68"/>
          <p:cNvSpPr txBox="1"/>
          <p:nvPr>
            <p:ph idx="4294967295" type="body"/>
          </p:nvPr>
        </p:nvSpPr>
        <p:spPr>
          <a:xfrm>
            <a:off x="4212637" y="3013575"/>
            <a:ext cx="2217000" cy="2745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chemeClr val="lt1"/>
              </a:buClr>
              <a:buSzPts val="1200"/>
              <a:buNone/>
            </a:pPr>
            <a:r>
              <a:rPr b="1" lang="en" sz="1400">
                <a:solidFill>
                  <a:schemeClr val="dk2"/>
                </a:solidFill>
              </a:rPr>
              <a:t>Cost</a:t>
            </a:r>
            <a:endParaRPr b="1" sz="1400">
              <a:solidFill>
                <a:schemeClr val="dk2"/>
              </a:solidFill>
            </a:endParaRPr>
          </a:p>
          <a:p>
            <a:pPr indent="0" lvl="0" marL="0" rtl="0" algn="ctr">
              <a:lnSpc>
                <a:spcPct val="90000"/>
              </a:lnSpc>
              <a:spcBef>
                <a:spcPts val="0"/>
              </a:spcBef>
              <a:spcAft>
                <a:spcPts val="0"/>
              </a:spcAft>
              <a:buClr>
                <a:schemeClr val="lt1"/>
              </a:buClr>
              <a:buSzPts val="1200"/>
              <a:buNone/>
            </a:pPr>
            <a:r>
              <a:t/>
            </a:r>
            <a:endParaRPr b="1" sz="14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9"/>
          <p:cNvSpPr txBox="1"/>
          <p:nvPr>
            <p:ph type="title"/>
          </p:nvPr>
        </p:nvSpPr>
        <p:spPr>
          <a:xfrm>
            <a:off x="1826200" y="1174000"/>
            <a:ext cx="5811000" cy="1728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2600"/>
              <a:buNone/>
            </a:pPr>
            <a:r>
              <a:rPr lang="en"/>
              <a:t>Invention, my dear friends, is 93% perspiration, 6% electricity, 4% evaporation, and 2% butterscotch ripple.</a:t>
            </a:r>
            <a:endParaRPr/>
          </a:p>
        </p:txBody>
      </p:sp>
      <p:sp>
        <p:nvSpPr>
          <p:cNvPr id="542" name="Google Shape;542;p69"/>
          <p:cNvSpPr txBox="1"/>
          <p:nvPr>
            <p:ph idx="1" type="subTitle"/>
          </p:nvPr>
        </p:nvSpPr>
        <p:spPr>
          <a:xfrm>
            <a:off x="1826200" y="3238978"/>
            <a:ext cx="5983500" cy="346500"/>
          </a:xfrm>
          <a:prstGeom prst="rect">
            <a:avLst/>
          </a:prstGeom>
          <a:noFill/>
          <a:ln>
            <a:noFill/>
          </a:ln>
        </p:spPr>
        <p:txBody>
          <a:bodyPr anchorCtr="0" anchor="b" bIns="45700" lIns="91425" spcFirstLastPara="1" rIns="91425" wrap="square" tIns="45700">
            <a:normAutofit fontScale="85000" lnSpcReduction="20000"/>
          </a:bodyPr>
          <a:lstStyle/>
          <a:p>
            <a:pPr indent="0" lvl="0" marL="0" rtl="0" algn="l">
              <a:lnSpc>
                <a:spcPct val="90000"/>
              </a:lnSpc>
              <a:spcBef>
                <a:spcPts val="1000"/>
              </a:spcBef>
              <a:spcAft>
                <a:spcPts val="0"/>
              </a:spcAft>
              <a:buSzPct val="117647"/>
              <a:buNone/>
            </a:pPr>
            <a:r>
              <a:rPr lang="en"/>
              <a:t>Willy Wonka</a:t>
            </a:r>
            <a:endParaRPr/>
          </a:p>
        </p:txBody>
      </p:sp>
      <p:sp>
        <p:nvSpPr>
          <p:cNvPr id="543" name="Google Shape;543;p69"/>
          <p:cNvSpPr txBox="1"/>
          <p:nvPr>
            <p:ph idx="2" type="subTitle"/>
          </p:nvPr>
        </p:nvSpPr>
        <p:spPr>
          <a:xfrm>
            <a:off x="1826200" y="3570901"/>
            <a:ext cx="6037800" cy="889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100"/>
              <a:buNone/>
            </a:pPr>
            <a:r>
              <a:rPr lang="en"/>
              <a:t>CEO &amp; Founder, The Chocolate Factory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0"/>
          <p:cNvSpPr txBox="1"/>
          <p:nvPr>
            <p:ph type="title"/>
          </p:nvPr>
        </p:nvSpPr>
        <p:spPr>
          <a:xfrm>
            <a:off x="1826200" y="1021600"/>
            <a:ext cx="5747400" cy="1728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2600"/>
              <a:buNone/>
            </a:pPr>
            <a:r>
              <a:rPr lang="en"/>
              <a:t>Invention, my dear friends, is 93% perspiration, 6% electricity, 4% evaporation, and 2% butterscotch ripple.</a:t>
            </a:r>
            <a:endParaRPr/>
          </a:p>
        </p:txBody>
      </p:sp>
      <p:sp>
        <p:nvSpPr>
          <p:cNvPr id="549" name="Google Shape;549;p70"/>
          <p:cNvSpPr txBox="1"/>
          <p:nvPr>
            <p:ph idx="1" type="subTitle"/>
          </p:nvPr>
        </p:nvSpPr>
        <p:spPr>
          <a:xfrm>
            <a:off x="3197800" y="3467575"/>
            <a:ext cx="5618100" cy="346500"/>
          </a:xfrm>
          <a:prstGeom prst="rect">
            <a:avLst/>
          </a:prstGeom>
          <a:noFill/>
          <a:ln>
            <a:noFill/>
          </a:ln>
        </p:spPr>
        <p:txBody>
          <a:bodyPr anchorCtr="0" anchor="b" bIns="45700" lIns="91425" spcFirstLastPara="1" rIns="91425" wrap="square" tIns="45700">
            <a:normAutofit fontScale="85000" lnSpcReduction="20000"/>
          </a:bodyPr>
          <a:lstStyle/>
          <a:p>
            <a:pPr indent="0" lvl="0" marL="0" rtl="0" algn="l">
              <a:lnSpc>
                <a:spcPct val="90000"/>
              </a:lnSpc>
              <a:spcBef>
                <a:spcPts val="1000"/>
              </a:spcBef>
              <a:spcAft>
                <a:spcPts val="0"/>
              </a:spcAft>
              <a:buSzPct val="117647"/>
              <a:buNone/>
            </a:pPr>
            <a:r>
              <a:rPr lang="en"/>
              <a:t>Willy Wonka</a:t>
            </a:r>
            <a:endParaRPr/>
          </a:p>
        </p:txBody>
      </p:sp>
      <p:sp>
        <p:nvSpPr>
          <p:cNvPr id="550" name="Google Shape;550;p70"/>
          <p:cNvSpPr txBox="1"/>
          <p:nvPr>
            <p:ph idx="2" type="subTitle"/>
          </p:nvPr>
        </p:nvSpPr>
        <p:spPr>
          <a:xfrm>
            <a:off x="3197800" y="3799500"/>
            <a:ext cx="5574300" cy="889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100"/>
              <a:buNone/>
            </a:pPr>
            <a:r>
              <a:rPr lang="en"/>
              <a:t>CEO &amp; Founder, The Chocolate Factory</a:t>
            </a:r>
            <a:endParaRPr/>
          </a:p>
        </p:txBody>
      </p:sp>
      <p:pic>
        <p:nvPicPr>
          <p:cNvPr id="551" name="Google Shape;551;p70"/>
          <p:cNvPicPr preferRelativeResize="0"/>
          <p:nvPr/>
        </p:nvPicPr>
        <p:blipFill rotWithShape="1">
          <a:blip r:embed="rId3">
            <a:alphaModFix/>
          </a:blip>
          <a:srcRect b="0" l="0" r="0" t="0"/>
          <a:stretch/>
        </p:blipFill>
        <p:spPr>
          <a:xfrm>
            <a:off x="1916125" y="3245666"/>
            <a:ext cx="1045200" cy="10452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1"/>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500"/>
              <a:buNone/>
            </a:pPr>
            <a:r>
              <a:t/>
            </a:r>
            <a:endParaRPr/>
          </a:p>
        </p:txBody>
      </p:sp>
      <p:sp>
        <p:nvSpPr>
          <p:cNvPr id="557" name="Google Shape;557;p71"/>
          <p:cNvSpPr txBox="1"/>
          <p:nvPr>
            <p:ph idx="1" type="body"/>
          </p:nvPr>
        </p:nvSpPr>
        <p:spPr>
          <a:xfrm>
            <a:off x="983100" y="3454094"/>
            <a:ext cx="1671300" cy="3183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90000"/>
              </a:lnSpc>
              <a:spcBef>
                <a:spcPts val="1000"/>
              </a:spcBef>
              <a:spcAft>
                <a:spcPts val="0"/>
              </a:spcAft>
              <a:buSzPct val="108108"/>
              <a:buNone/>
            </a:pPr>
            <a:r>
              <a:t/>
            </a:r>
            <a:endParaRPr/>
          </a:p>
        </p:txBody>
      </p:sp>
      <p:sp>
        <p:nvSpPr>
          <p:cNvPr id="558" name="Google Shape;558;p71"/>
          <p:cNvSpPr txBox="1"/>
          <p:nvPr>
            <p:ph idx="2" type="body"/>
          </p:nvPr>
        </p:nvSpPr>
        <p:spPr>
          <a:xfrm>
            <a:off x="3736350" y="3454094"/>
            <a:ext cx="1671300" cy="3183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90000"/>
              </a:lnSpc>
              <a:spcBef>
                <a:spcPts val="1000"/>
              </a:spcBef>
              <a:spcAft>
                <a:spcPts val="0"/>
              </a:spcAft>
              <a:buSzPct val="108108"/>
              <a:buNone/>
            </a:pPr>
            <a:r>
              <a:t/>
            </a:r>
            <a:endParaRPr/>
          </a:p>
        </p:txBody>
      </p:sp>
      <p:sp>
        <p:nvSpPr>
          <p:cNvPr id="559" name="Google Shape;559;p71"/>
          <p:cNvSpPr txBox="1"/>
          <p:nvPr>
            <p:ph idx="3" type="body"/>
          </p:nvPr>
        </p:nvSpPr>
        <p:spPr>
          <a:xfrm>
            <a:off x="6489600" y="3454094"/>
            <a:ext cx="1671300" cy="3183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90000"/>
              </a:lnSpc>
              <a:spcBef>
                <a:spcPts val="1000"/>
              </a:spcBef>
              <a:spcAft>
                <a:spcPts val="0"/>
              </a:spcAft>
              <a:buSzPct val="108108"/>
              <a:buNone/>
            </a:pPr>
            <a:r>
              <a:t/>
            </a:r>
            <a:endParaRPr/>
          </a:p>
        </p:txBody>
      </p:sp>
      <p:sp>
        <p:nvSpPr>
          <p:cNvPr id="560" name="Google Shape;560;p71"/>
          <p:cNvSpPr/>
          <p:nvPr>
            <p:ph idx="4" type="pic"/>
          </p:nvPr>
        </p:nvSpPr>
        <p:spPr>
          <a:xfrm>
            <a:off x="1033800" y="1657900"/>
            <a:ext cx="1569900" cy="1569900"/>
          </a:xfrm>
          <a:prstGeom prst="roundRect">
            <a:avLst>
              <a:gd fmla="val 16667" name="adj"/>
            </a:avLst>
          </a:prstGeom>
          <a:noFill/>
          <a:ln>
            <a:noFill/>
          </a:ln>
        </p:spPr>
      </p:sp>
      <p:sp>
        <p:nvSpPr>
          <p:cNvPr id="561" name="Google Shape;561;p71"/>
          <p:cNvSpPr/>
          <p:nvPr>
            <p:ph idx="5" type="pic"/>
          </p:nvPr>
        </p:nvSpPr>
        <p:spPr>
          <a:xfrm>
            <a:off x="3787050" y="1657900"/>
            <a:ext cx="1569900" cy="1569900"/>
          </a:xfrm>
          <a:prstGeom prst="roundRect">
            <a:avLst>
              <a:gd fmla="val 16667" name="adj"/>
            </a:avLst>
          </a:prstGeom>
          <a:noFill/>
          <a:ln>
            <a:noFill/>
          </a:ln>
        </p:spPr>
      </p:sp>
      <p:sp>
        <p:nvSpPr>
          <p:cNvPr id="562" name="Google Shape;562;p71"/>
          <p:cNvSpPr/>
          <p:nvPr>
            <p:ph idx="6" type="pic"/>
          </p:nvPr>
        </p:nvSpPr>
        <p:spPr>
          <a:xfrm>
            <a:off x="6540300" y="1657900"/>
            <a:ext cx="1569900" cy="1569900"/>
          </a:xfrm>
          <a:prstGeom prst="roundRect">
            <a:avLst>
              <a:gd fmla="val 16667" name="adj"/>
            </a:avLst>
          </a:prstGeom>
          <a:noFill/>
          <a:ln>
            <a:noFill/>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2"/>
          <p:cNvSpPr txBox="1"/>
          <p:nvPr>
            <p:ph type="title"/>
          </p:nvPr>
        </p:nvSpPr>
        <p:spPr>
          <a:xfrm>
            <a:off x="371900" y="860425"/>
            <a:ext cx="2873100" cy="3164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200"/>
              <a:buNone/>
            </a:pPr>
            <a:r>
              <a:rPr lang="en"/>
              <a:t>This slide is great for screenshots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3"/>
          <p:cNvSpPr txBox="1"/>
          <p:nvPr>
            <p:ph type="title"/>
          </p:nvPr>
        </p:nvSpPr>
        <p:spPr>
          <a:xfrm>
            <a:off x="1042725" y="2220525"/>
            <a:ext cx="7058700" cy="760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3200"/>
              <a:buNone/>
            </a:pPr>
            <a:r>
              <a:rPr lang="en"/>
              <a:t>Make a grand statement about security or whatever the heck you want! </a:t>
            </a:r>
            <a:endParaRPr/>
          </a:p>
        </p:txBody>
      </p:sp>
      <p:pic>
        <p:nvPicPr>
          <p:cNvPr id="573" name="Google Shape;573;p73"/>
          <p:cNvPicPr preferRelativeResize="0"/>
          <p:nvPr/>
        </p:nvPicPr>
        <p:blipFill rotWithShape="1">
          <a:blip r:embed="rId3">
            <a:alphaModFix/>
          </a:blip>
          <a:srcRect b="28450" l="12510" r="66731" t="20025"/>
          <a:stretch/>
        </p:blipFill>
        <p:spPr>
          <a:xfrm>
            <a:off x="4021363" y="655950"/>
            <a:ext cx="1101175" cy="147588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FF5"/>
        </a:solidFill>
      </p:bgPr>
    </p:bg>
    <p:spTree>
      <p:nvGrpSpPr>
        <p:cNvPr id="577" name="Shape 577"/>
        <p:cNvGrpSpPr/>
        <p:nvPr/>
      </p:nvGrpSpPr>
      <p:grpSpPr>
        <a:xfrm>
          <a:off x="0" y="0"/>
          <a:ext cx="0" cy="0"/>
          <a:chOff x="0" y="0"/>
          <a:chExt cx="0" cy="0"/>
        </a:xfrm>
      </p:grpSpPr>
      <p:pic>
        <p:nvPicPr>
          <p:cNvPr id="578" name="Google Shape;578;p74"/>
          <p:cNvPicPr preferRelativeResize="0"/>
          <p:nvPr/>
        </p:nvPicPr>
        <p:blipFill rotWithShape="1">
          <a:blip r:embed="rId3">
            <a:alphaModFix/>
          </a:blip>
          <a:srcRect b="28450" l="12510" r="66731" t="20025"/>
          <a:stretch/>
        </p:blipFill>
        <p:spPr>
          <a:xfrm>
            <a:off x="916538" y="1592937"/>
            <a:ext cx="1101175" cy="1475882"/>
          </a:xfrm>
          <a:prstGeom prst="rect">
            <a:avLst/>
          </a:prstGeom>
          <a:noFill/>
          <a:ln>
            <a:noFill/>
          </a:ln>
        </p:spPr>
      </p:pic>
      <p:sp>
        <p:nvSpPr>
          <p:cNvPr id="579" name="Google Shape;579;p74"/>
          <p:cNvSpPr txBox="1"/>
          <p:nvPr>
            <p:ph type="title"/>
          </p:nvPr>
        </p:nvSpPr>
        <p:spPr>
          <a:xfrm>
            <a:off x="2275075" y="1330925"/>
            <a:ext cx="6358500" cy="1935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200"/>
              <a:buNone/>
            </a:pPr>
            <a:r>
              <a:rPr lang="en"/>
              <a:t>Make a grand statement about security or whatever the heck you want!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83" name="Shape 583"/>
        <p:cNvGrpSpPr/>
        <p:nvPr/>
      </p:nvGrpSpPr>
      <p:grpSpPr>
        <a:xfrm>
          <a:off x="0" y="0"/>
          <a:ext cx="0" cy="0"/>
          <a:chOff x="0" y="0"/>
          <a:chExt cx="0" cy="0"/>
        </a:xfrm>
      </p:grpSpPr>
      <p:grpSp>
        <p:nvGrpSpPr>
          <p:cNvPr id="584" name="Google Shape;584;p75"/>
          <p:cNvGrpSpPr/>
          <p:nvPr/>
        </p:nvGrpSpPr>
        <p:grpSpPr>
          <a:xfrm>
            <a:off x="550745" y="745050"/>
            <a:ext cx="4400435" cy="3653400"/>
            <a:chOff x="550750" y="745050"/>
            <a:chExt cx="4176174" cy="3653400"/>
          </a:xfrm>
        </p:grpSpPr>
        <p:cxnSp>
          <p:nvCxnSpPr>
            <p:cNvPr id="585" name="Google Shape;585;p75"/>
            <p:cNvCxnSpPr/>
            <p:nvPr/>
          </p:nvCxnSpPr>
          <p:spPr>
            <a:xfrm>
              <a:off x="1032124" y="887075"/>
              <a:ext cx="3694800" cy="0"/>
            </a:xfrm>
            <a:prstGeom prst="straightConnector1">
              <a:avLst/>
            </a:prstGeom>
            <a:noFill/>
            <a:ln cap="flat" cmpd="sng" w="9525">
              <a:solidFill>
                <a:srgbClr val="DCDCDC"/>
              </a:solidFill>
              <a:prstDash val="solid"/>
              <a:round/>
              <a:headEnd len="sm" w="sm" type="none"/>
              <a:tailEnd len="sm" w="sm" type="none"/>
            </a:ln>
          </p:spPr>
        </p:cxnSp>
        <p:cxnSp>
          <p:nvCxnSpPr>
            <p:cNvPr id="586" name="Google Shape;586;p75"/>
            <p:cNvCxnSpPr/>
            <p:nvPr/>
          </p:nvCxnSpPr>
          <p:spPr>
            <a:xfrm>
              <a:off x="1032124" y="1238183"/>
              <a:ext cx="3694800" cy="0"/>
            </a:xfrm>
            <a:prstGeom prst="straightConnector1">
              <a:avLst/>
            </a:prstGeom>
            <a:noFill/>
            <a:ln cap="flat" cmpd="sng" w="9525">
              <a:solidFill>
                <a:srgbClr val="DCDCDC"/>
              </a:solidFill>
              <a:prstDash val="solid"/>
              <a:round/>
              <a:headEnd len="sm" w="sm" type="none"/>
              <a:tailEnd len="sm" w="sm" type="none"/>
            </a:ln>
          </p:spPr>
        </p:cxnSp>
        <p:cxnSp>
          <p:nvCxnSpPr>
            <p:cNvPr id="587" name="Google Shape;587;p75"/>
            <p:cNvCxnSpPr/>
            <p:nvPr/>
          </p:nvCxnSpPr>
          <p:spPr>
            <a:xfrm>
              <a:off x="1032124" y="4047048"/>
              <a:ext cx="3694800" cy="0"/>
            </a:xfrm>
            <a:prstGeom prst="straightConnector1">
              <a:avLst/>
            </a:prstGeom>
            <a:noFill/>
            <a:ln cap="flat" cmpd="sng" w="9525">
              <a:solidFill>
                <a:srgbClr val="DCDCDC"/>
              </a:solidFill>
              <a:prstDash val="solid"/>
              <a:round/>
              <a:headEnd len="sm" w="sm" type="none"/>
              <a:tailEnd len="sm" w="sm" type="none"/>
            </a:ln>
          </p:spPr>
        </p:cxnSp>
        <p:cxnSp>
          <p:nvCxnSpPr>
            <p:cNvPr id="588" name="Google Shape;588;p75"/>
            <p:cNvCxnSpPr/>
            <p:nvPr/>
          </p:nvCxnSpPr>
          <p:spPr>
            <a:xfrm>
              <a:off x="1032124" y="3695940"/>
              <a:ext cx="3694800" cy="0"/>
            </a:xfrm>
            <a:prstGeom prst="straightConnector1">
              <a:avLst/>
            </a:prstGeom>
            <a:noFill/>
            <a:ln cap="flat" cmpd="sng" w="9525">
              <a:solidFill>
                <a:srgbClr val="DCDCDC"/>
              </a:solidFill>
              <a:prstDash val="solid"/>
              <a:round/>
              <a:headEnd len="sm" w="sm" type="none"/>
              <a:tailEnd len="sm" w="sm" type="none"/>
            </a:ln>
          </p:spPr>
        </p:cxnSp>
        <p:cxnSp>
          <p:nvCxnSpPr>
            <p:cNvPr id="589" name="Google Shape;589;p75"/>
            <p:cNvCxnSpPr/>
            <p:nvPr/>
          </p:nvCxnSpPr>
          <p:spPr>
            <a:xfrm>
              <a:off x="1032124" y="3344831"/>
              <a:ext cx="3694800" cy="0"/>
            </a:xfrm>
            <a:prstGeom prst="straightConnector1">
              <a:avLst/>
            </a:prstGeom>
            <a:noFill/>
            <a:ln cap="flat" cmpd="sng" w="9525">
              <a:solidFill>
                <a:srgbClr val="DCDCDC"/>
              </a:solidFill>
              <a:prstDash val="solid"/>
              <a:round/>
              <a:headEnd len="sm" w="sm" type="none"/>
              <a:tailEnd len="sm" w="sm" type="none"/>
            </a:ln>
          </p:spPr>
        </p:cxnSp>
        <p:cxnSp>
          <p:nvCxnSpPr>
            <p:cNvPr id="590" name="Google Shape;590;p75"/>
            <p:cNvCxnSpPr/>
            <p:nvPr/>
          </p:nvCxnSpPr>
          <p:spPr>
            <a:xfrm>
              <a:off x="1032124" y="2993723"/>
              <a:ext cx="3694800" cy="0"/>
            </a:xfrm>
            <a:prstGeom prst="straightConnector1">
              <a:avLst/>
            </a:prstGeom>
            <a:noFill/>
            <a:ln cap="flat" cmpd="sng" w="9525">
              <a:solidFill>
                <a:srgbClr val="DCDCDC"/>
              </a:solidFill>
              <a:prstDash val="solid"/>
              <a:round/>
              <a:headEnd len="sm" w="sm" type="none"/>
              <a:tailEnd len="sm" w="sm" type="none"/>
            </a:ln>
          </p:spPr>
        </p:cxnSp>
        <p:cxnSp>
          <p:nvCxnSpPr>
            <p:cNvPr id="591" name="Google Shape;591;p75"/>
            <p:cNvCxnSpPr/>
            <p:nvPr/>
          </p:nvCxnSpPr>
          <p:spPr>
            <a:xfrm>
              <a:off x="1032124" y="2642615"/>
              <a:ext cx="3694800" cy="0"/>
            </a:xfrm>
            <a:prstGeom prst="straightConnector1">
              <a:avLst/>
            </a:prstGeom>
            <a:noFill/>
            <a:ln cap="flat" cmpd="sng" w="9525">
              <a:solidFill>
                <a:srgbClr val="DCDCDC"/>
              </a:solidFill>
              <a:prstDash val="solid"/>
              <a:round/>
              <a:headEnd len="sm" w="sm" type="none"/>
              <a:tailEnd len="sm" w="sm" type="none"/>
            </a:ln>
          </p:spPr>
        </p:cxnSp>
        <p:cxnSp>
          <p:nvCxnSpPr>
            <p:cNvPr id="592" name="Google Shape;592;p75"/>
            <p:cNvCxnSpPr/>
            <p:nvPr/>
          </p:nvCxnSpPr>
          <p:spPr>
            <a:xfrm>
              <a:off x="1032124" y="2291507"/>
              <a:ext cx="3694800" cy="0"/>
            </a:xfrm>
            <a:prstGeom prst="straightConnector1">
              <a:avLst/>
            </a:prstGeom>
            <a:noFill/>
            <a:ln cap="flat" cmpd="sng" w="9525">
              <a:solidFill>
                <a:srgbClr val="DCDCDC"/>
              </a:solidFill>
              <a:prstDash val="solid"/>
              <a:round/>
              <a:headEnd len="sm" w="sm" type="none"/>
              <a:tailEnd len="sm" w="sm" type="none"/>
            </a:ln>
          </p:spPr>
        </p:cxnSp>
        <p:cxnSp>
          <p:nvCxnSpPr>
            <p:cNvPr id="593" name="Google Shape;593;p75"/>
            <p:cNvCxnSpPr/>
            <p:nvPr/>
          </p:nvCxnSpPr>
          <p:spPr>
            <a:xfrm>
              <a:off x="1032124" y="1940399"/>
              <a:ext cx="3694800" cy="0"/>
            </a:xfrm>
            <a:prstGeom prst="straightConnector1">
              <a:avLst/>
            </a:prstGeom>
            <a:noFill/>
            <a:ln cap="flat" cmpd="sng" w="9525">
              <a:solidFill>
                <a:srgbClr val="DCDCDC"/>
              </a:solidFill>
              <a:prstDash val="solid"/>
              <a:round/>
              <a:headEnd len="sm" w="sm" type="none"/>
              <a:tailEnd len="sm" w="sm" type="none"/>
            </a:ln>
          </p:spPr>
        </p:cxnSp>
        <p:cxnSp>
          <p:nvCxnSpPr>
            <p:cNvPr id="594" name="Google Shape;594;p75"/>
            <p:cNvCxnSpPr/>
            <p:nvPr/>
          </p:nvCxnSpPr>
          <p:spPr>
            <a:xfrm>
              <a:off x="1032124" y="1589291"/>
              <a:ext cx="3694800" cy="0"/>
            </a:xfrm>
            <a:prstGeom prst="straightConnector1">
              <a:avLst/>
            </a:prstGeom>
            <a:noFill/>
            <a:ln cap="flat" cmpd="sng" w="9525">
              <a:solidFill>
                <a:srgbClr val="DCDCDC"/>
              </a:solidFill>
              <a:prstDash val="solid"/>
              <a:round/>
              <a:headEnd len="sm" w="sm" type="none"/>
              <a:tailEnd len="sm" w="sm" type="none"/>
            </a:ln>
          </p:spPr>
        </p:cxnSp>
        <p:cxnSp>
          <p:nvCxnSpPr>
            <p:cNvPr id="595" name="Google Shape;595;p75"/>
            <p:cNvCxnSpPr/>
            <p:nvPr/>
          </p:nvCxnSpPr>
          <p:spPr>
            <a:xfrm>
              <a:off x="1032124" y="745050"/>
              <a:ext cx="0" cy="3653400"/>
            </a:xfrm>
            <a:prstGeom prst="straightConnector1">
              <a:avLst/>
            </a:prstGeom>
            <a:noFill/>
            <a:ln cap="flat" cmpd="sng" w="9525">
              <a:solidFill>
                <a:schemeClr val="dk2"/>
              </a:solidFill>
              <a:prstDash val="solid"/>
              <a:round/>
              <a:headEnd len="sm" w="sm" type="none"/>
              <a:tailEnd len="sm" w="sm" type="none"/>
            </a:ln>
          </p:spPr>
        </p:cxnSp>
        <p:cxnSp>
          <p:nvCxnSpPr>
            <p:cNvPr id="596" name="Google Shape;596;p75"/>
            <p:cNvCxnSpPr/>
            <p:nvPr/>
          </p:nvCxnSpPr>
          <p:spPr>
            <a:xfrm>
              <a:off x="1032124" y="4398375"/>
              <a:ext cx="3694800" cy="0"/>
            </a:xfrm>
            <a:prstGeom prst="straightConnector1">
              <a:avLst/>
            </a:prstGeom>
            <a:noFill/>
            <a:ln cap="flat" cmpd="sng" w="9525">
              <a:solidFill>
                <a:schemeClr val="dk2"/>
              </a:solidFill>
              <a:prstDash val="solid"/>
              <a:round/>
              <a:headEnd len="sm" w="sm" type="none"/>
              <a:tailEnd len="sm" w="sm" type="none"/>
            </a:ln>
          </p:spPr>
        </p:cxnSp>
        <p:sp>
          <p:nvSpPr>
            <p:cNvPr id="597" name="Google Shape;597;p75"/>
            <p:cNvSpPr txBox="1"/>
            <p:nvPr/>
          </p:nvSpPr>
          <p:spPr>
            <a:xfrm>
              <a:off x="550750" y="3939711"/>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Montserrat Medium"/>
                  <a:ea typeface="Montserrat Medium"/>
                  <a:cs typeface="Montserrat Medium"/>
                  <a:sym typeface="Montserrat Medium"/>
                </a:rPr>
                <a:t>10%</a:t>
              </a:r>
              <a:endParaRPr b="0" i="0" sz="700" u="none" cap="none" strike="noStrike">
                <a:solidFill>
                  <a:schemeClr val="dk2"/>
                </a:solidFill>
                <a:latin typeface="Montserrat Medium"/>
                <a:ea typeface="Montserrat Medium"/>
                <a:cs typeface="Montserrat Medium"/>
                <a:sym typeface="Montserrat Medium"/>
              </a:endParaRPr>
            </a:p>
          </p:txBody>
        </p:sp>
        <p:sp>
          <p:nvSpPr>
            <p:cNvPr id="598" name="Google Shape;598;p75"/>
            <p:cNvSpPr txBox="1"/>
            <p:nvPr/>
          </p:nvSpPr>
          <p:spPr>
            <a:xfrm>
              <a:off x="550750" y="3590426"/>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Montserrat Medium"/>
                  <a:ea typeface="Montserrat Medium"/>
                  <a:cs typeface="Montserrat Medium"/>
                  <a:sym typeface="Montserrat Medium"/>
                </a:rPr>
                <a:t>20%</a:t>
              </a:r>
              <a:endParaRPr b="0" i="0" sz="700" u="none" cap="none" strike="noStrike">
                <a:solidFill>
                  <a:schemeClr val="dk2"/>
                </a:solidFill>
                <a:latin typeface="Montserrat Medium"/>
                <a:ea typeface="Montserrat Medium"/>
                <a:cs typeface="Montserrat Medium"/>
                <a:sym typeface="Montserrat Medium"/>
              </a:endParaRPr>
            </a:p>
          </p:txBody>
        </p:sp>
        <p:sp>
          <p:nvSpPr>
            <p:cNvPr id="599" name="Google Shape;599;p75"/>
            <p:cNvSpPr txBox="1"/>
            <p:nvPr/>
          </p:nvSpPr>
          <p:spPr>
            <a:xfrm>
              <a:off x="550750" y="3241142"/>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Montserrat Medium"/>
                  <a:ea typeface="Montserrat Medium"/>
                  <a:cs typeface="Montserrat Medium"/>
                  <a:sym typeface="Montserrat Medium"/>
                </a:rPr>
                <a:t>30%</a:t>
              </a:r>
              <a:endParaRPr b="0" i="0" sz="700" u="none" cap="none" strike="noStrike">
                <a:solidFill>
                  <a:schemeClr val="dk2"/>
                </a:solidFill>
                <a:latin typeface="Montserrat Medium"/>
                <a:ea typeface="Montserrat Medium"/>
                <a:cs typeface="Montserrat Medium"/>
                <a:sym typeface="Montserrat Medium"/>
              </a:endParaRPr>
            </a:p>
          </p:txBody>
        </p:sp>
        <p:sp>
          <p:nvSpPr>
            <p:cNvPr id="600" name="Google Shape;600;p75"/>
            <p:cNvSpPr txBox="1"/>
            <p:nvPr/>
          </p:nvSpPr>
          <p:spPr>
            <a:xfrm>
              <a:off x="550750" y="2891858"/>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Montserrat Medium"/>
                  <a:ea typeface="Montserrat Medium"/>
                  <a:cs typeface="Montserrat Medium"/>
                  <a:sym typeface="Montserrat Medium"/>
                </a:rPr>
                <a:t>40%</a:t>
              </a:r>
              <a:endParaRPr b="0" i="0" sz="700" u="none" cap="none" strike="noStrike">
                <a:solidFill>
                  <a:schemeClr val="dk2"/>
                </a:solidFill>
                <a:latin typeface="Montserrat Medium"/>
                <a:ea typeface="Montserrat Medium"/>
                <a:cs typeface="Montserrat Medium"/>
                <a:sym typeface="Montserrat Medium"/>
              </a:endParaRPr>
            </a:p>
          </p:txBody>
        </p:sp>
        <p:sp>
          <p:nvSpPr>
            <p:cNvPr id="601" name="Google Shape;601;p75"/>
            <p:cNvSpPr txBox="1"/>
            <p:nvPr/>
          </p:nvSpPr>
          <p:spPr>
            <a:xfrm>
              <a:off x="550750" y="2542574"/>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Montserrat Medium"/>
                  <a:ea typeface="Montserrat Medium"/>
                  <a:cs typeface="Montserrat Medium"/>
                  <a:sym typeface="Montserrat Medium"/>
                </a:rPr>
                <a:t>50%</a:t>
              </a:r>
              <a:endParaRPr b="0" i="0" sz="700" u="none" cap="none" strike="noStrike">
                <a:solidFill>
                  <a:schemeClr val="dk2"/>
                </a:solidFill>
                <a:latin typeface="Montserrat Medium"/>
                <a:ea typeface="Montserrat Medium"/>
                <a:cs typeface="Montserrat Medium"/>
                <a:sym typeface="Montserrat Medium"/>
              </a:endParaRPr>
            </a:p>
          </p:txBody>
        </p:sp>
        <p:sp>
          <p:nvSpPr>
            <p:cNvPr id="602" name="Google Shape;602;p75"/>
            <p:cNvSpPr txBox="1"/>
            <p:nvPr/>
          </p:nvSpPr>
          <p:spPr>
            <a:xfrm>
              <a:off x="550750" y="2193289"/>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Montserrat Medium"/>
                  <a:ea typeface="Montserrat Medium"/>
                  <a:cs typeface="Montserrat Medium"/>
                  <a:sym typeface="Montserrat Medium"/>
                </a:rPr>
                <a:t>60%</a:t>
              </a:r>
              <a:endParaRPr b="0" i="0" sz="700" u="none" cap="none" strike="noStrike">
                <a:solidFill>
                  <a:schemeClr val="dk2"/>
                </a:solidFill>
                <a:latin typeface="Montserrat Medium"/>
                <a:ea typeface="Montserrat Medium"/>
                <a:cs typeface="Montserrat Medium"/>
                <a:sym typeface="Montserrat Medium"/>
              </a:endParaRPr>
            </a:p>
          </p:txBody>
        </p:sp>
        <p:sp>
          <p:nvSpPr>
            <p:cNvPr id="603" name="Google Shape;603;p75"/>
            <p:cNvSpPr txBox="1"/>
            <p:nvPr/>
          </p:nvSpPr>
          <p:spPr>
            <a:xfrm>
              <a:off x="550750" y="1844005"/>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Montserrat Medium"/>
                  <a:ea typeface="Montserrat Medium"/>
                  <a:cs typeface="Montserrat Medium"/>
                  <a:sym typeface="Montserrat Medium"/>
                </a:rPr>
                <a:t>70%</a:t>
              </a:r>
              <a:endParaRPr b="0" i="0" sz="700" u="none" cap="none" strike="noStrike">
                <a:solidFill>
                  <a:schemeClr val="dk2"/>
                </a:solidFill>
                <a:latin typeface="Montserrat Medium"/>
                <a:ea typeface="Montserrat Medium"/>
                <a:cs typeface="Montserrat Medium"/>
                <a:sym typeface="Montserrat Medium"/>
              </a:endParaRPr>
            </a:p>
          </p:txBody>
        </p:sp>
        <p:sp>
          <p:nvSpPr>
            <p:cNvPr id="604" name="Google Shape;604;p75"/>
            <p:cNvSpPr txBox="1"/>
            <p:nvPr/>
          </p:nvSpPr>
          <p:spPr>
            <a:xfrm>
              <a:off x="550750" y="1494721"/>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Montserrat Medium"/>
                  <a:ea typeface="Montserrat Medium"/>
                  <a:cs typeface="Montserrat Medium"/>
                  <a:sym typeface="Montserrat Medium"/>
                </a:rPr>
                <a:t>80%</a:t>
              </a:r>
              <a:endParaRPr b="0" i="0" sz="700" u="none" cap="none" strike="noStrike">
                <a:solidFill>
                  <a:schemeClr val="dk2"/>
                </a:solidFill>
                <a:latin typeface="Montserrat Medium"/>
                <a:ea typeface="Montserrat Medium"/>
                <a:cs typeface="Montserrat Medium"/>
                <a:sym typeface="Montserrat Medium"/>
              </a:endParaRPr>
            </a:p>
          </p:txBody>
        </p:sp>
        <p:sp>
          <p:nvSpPr>
            <p:cNvPr id="605" name="Google Shape;605;p75"/>
            <p:cNvSpPr txBox="1"/>
            <p:nvPr/>
          </p:nvSpPr>
          <p:spPr>
            <a:xfrm>
              <a:off x="550750" y="1145437"/>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Montserrat Medium"/>
                  <a:ea typeface="Montserrat Medium"/>
                  <a:cs typeface="Montserrat Medium"/>
                  <a:sym typeface="Montserrat Medium"/>
                </a:rPr>
                <a:t>90%</a:t>
              </a:r>
              <a:endParaRPr b="0" i="0" sz="700" u="none" cap="none" strike="noStrike">
                <a:solidFill>
                  <a:schemeClr val="dk2"/>
                </a:solidFill>
                <a:latin typeface="Montserrat Medium"/>
                <a:ea typeface="Montserrat Medium"/>
                <a:cs typeface="Montserrat Medium"/>
                <a:sym typeface="Montserrat Medium"/>
              </a:endParaRPr>
            </a:p>
          </p:txBody>
        </p:sp>
        <p:sp>
          <p:nvSpPr>
            <p:cNvPr id="606" name="Google Shape;606;p75"/>
            <p:cNvSpPr txBox="1"/>
            <p:nvPr/>
          </p:nvSpPr>
          <p:spPr>
            <a:xfrm>
              <a:off x="550750" y="796153"/>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Montserrat Medium"/>
                  <a:ea typeface="Montserrat Medium"/>
                  <a:cs typeface="Montserrat Medium"/>
                  <a:sym typeface="Montserrat Medium"/>
                </a:rPr>
                <a:t>100%</a:t>
              </a:r>
              <a:endParaRPr b="0" i="0" sz="700" u="none" cap="none" strike="noStrike">
                <a:solidFill>
                  <a:schemeClr val="dk2"/>
                </a:solidFill>
                <a:latin typeface="Montserrat Medium"/>
                <a:ea typeface="Montserrat Medium"/>
                <a:cs typeface="Montserrat Medium"/>
                <a:sym typeface="Montserrat Medium"/>
              </a:endParaRPr>
            </a:p>
          </p:txBody>
        </p:sp>
      </p:grpSp>
      <p:sp>
        <p:nvSpPr>
          <p:cNvPr id="607" name="Google Shape;607;p75"/>
          <p:cNvSpPr/>
          <p:nvPr/>
        </p:nvSpPr>
        <p:spPr>
          <a:xfrm>
            <a:off x="1774840" y="1238200"/>
            <a:ext cx="393300" cy="3159900"/>
          </a:xfrm>
          <a:prstGeom prst="round2SameRect">
            <a:avLst>
              <a:gd fmla="val 48747" name="adj1"/>
              <a:gd fmla="val 0" name="adj2"/>
            </a:avLst>
          </a:prstGeom>
          <a:solidFill>
            <a:srgbClr val="1B1834"/>
          </a:solidFill>
          <a:ln>
            <a:noFill/>
          </a:ln>
        </p:spPr>
        <p:txBody>
          <a:bodyPr anchorCtr="0" anchor="t" bIns="0" lIns="0" spcFirstLastPara="1" rIns="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90%</a:t>
            </a:r>
            <a:endParaRPr b="0" i="0" sz="1000" u="none" cap="none" strike="noStrike">
              <a:solidFill>
                <a:schemeClr val="lt1"/>
              </a:solidFill>
              <a:latin typeface="Montserrat Medium"/>
              <a:ea typeface="Montserrat Medium"/>
              <a:cs typeface="Montserrat Medium"/>
              <a:sym typeface="Montserrat Medium"/>
            </a:endParaRPr>
          </a:p>
        </p:txBody>
      </p:sp>
      <p:sp>
        <p:nvSpPr>
          <p:cNvPr id="608" name="Google Shape;608;p75"/>
          <p:cNvSpPr txBox="1"/>
          <p:nvPr>
            <p:ph idx="4294967295" type="body"/>
          </p:nvPr>
        </p:nvSpPr>
        <p:spPr>
          <a:xfrm>
            <a:off x="5559950" y="2098174"/>
            <a:ext cx="3363000" cy="1451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500"/>
              <a:buNone/>
            </a:pPr>
            <a:r>
              <a:rPr lang="en" sz="1500">
                <a:solidFill>
                  <a:srgbClr val="242145"/>
                </a:solidFill>
                <a:latin typeface="Montserrat Medium"/>
                <a:ea typeface="Montserrat Medium"/>
                <a:cs typeface="Montserrat Medium"/>
                <a:sym typeface="Montserrat Medium"/>
              </a:rPr>
              <a:t>Graph explainer copy goes here. This can be formatted at a paragraph or bullets.</a:t>
            </a:r>
            <a:endParaRPr sz="1500">
              <a:solidFill>
                <a:srgbClr val="242145"/>
              </a:solidFill>
            </a:endParaRPr>
          </a:p>
          <a:p>
            <a:pPr indent="0" lvl="0" marL="0" rtl="0" algn="l">
              <a:lnSpc>
                <a:spcPct val="100000"/>
              </a:lnSpc>
              <a:spcBef>
                <a:spcPts val="1000"/>
              </a:spcBef>
              <a:spcAft>
                <a:spcPts val="0"/>
              </a:spcAft>
              <a:buClr>
                <a:schemeClr val="dk1"/>
              </a:buClr>
              <a:buSzPts val="1500"/>
              <a:buNone/>
            </a:pPr>
            <a:r>
              <a:t/>
            </a:r>
            <a:endParaRPr>
              <a:solidFill>
                <a:srgbClr val="242145"/>
              </a:solidFill>
            </a:endParaRPr>
          </a:p>
        </p:txBody>
      </p:sp>
      <p:sp>
        <p:nvSpPr>
          <p:cNvPr id="609" name="Google Shape;609;p75"/>
          <p:cNvSpPr txBox="1"/>
          <p:nvPr>
            <p:ph idx="4294967295" type="title"/>
          </p:nvPr>
        </p:nvSpPr>
        <p:spPr>
          <a:xfrm>
            <a:off x="5554471" y="900799"/>
            <a:ext cx="3368463" cy="1182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3100"/>
              <a:buFont typeface="Montserrat SemiBold"/>
              <a:buNone/>
            </a:pPr>
            <a:r>
              <a:rPr b="1" lang="en" sz="3100" cap="none">
                <a:solidFill>
                  <a:srgbClr val="242145"/>
                </a:solidFill>
                <a:latin typeface="Montserrat SemiBold"/>
                <a:ea typeface="Montserrat SemiBold"/>
                <a:cs typeface="Montserrat SemiBold"/>
                <a:sym typeface="Montserrat SemiBold"/>
              </a:rPr>
              <a:t>Graph header</a:t>
            </a:r>
            <a:endParaRPr sz="3100">
              <a:solidFill>
                <a:srgbClr val="242145"/>
              </a:solidFill>
            </a:endParaRPr>
          </a:p>
        </p:txBody>
      </p:sp>
      <p:sp>
        <p:nvSpPr>
          <p:cNvPr id="610" name="Google Shape;610;p75"/>
          <p:cNvSpPr/>
          <p:nvPr/>
        </p:nvSpPr>
        <p:spPr>
          <a:xfrm>
            <a:off x="2364980" y="1843983"/>
            <a:ext cx="393300" cy="2554200"/>
          </a:xfrm>
          <a:prstGeom prst="round2SameRect">
            <a:avLst>
              <a:gd fmla="val 50000" name="adj1"/>
              <a:gd fmla="val 0" name="adj2"/>
            </a:avLst>
          </a:prstGeom>
          <a:solidFill>
            <a:srgbClr val="242145"/>
          </a:solidFill>
          <a:ln>
            <a:noFill/>
          </a:ln>
        </p:spPr>
        <p:txBody>
          <a:bodyPr anchorCtr="0" anchor="t" bIns="0" lIns="0" spcFirstLastPara="1" rIns="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72%</a:t>
            </a:r>
            <a:endParaRPr b="0" i="0" sz="1000" u="none" cap="none" strike="noStrike">
              <a:solidFill>
                <a:schemeClr val="lt1"/>
              </a:solidFill>
              <a:latin typeface="Montserrat Medium"/>
              <a:ea typeface="Montserrat Medium"/>
              <a:cs typeface="Montserrat Medium"/>
              <a:sym typeface="Montserrat Medium"/>
            </a:endParaRPr>
          </a:p>
        </p:txBody>
      </p:sp>
      <p:sp>
        <p:nvSpPr>
          <p:cNvPr id="611" name="Google Shape;611;p75"/>
          <p:cNvSpPr/>
          <p:nvPr/>
        </p:nvSpPr>
        <p:spPr>
          <a:xfrm>
            <a:off x="2955120" y="2724403"/>
            <a:ext cx="393300" cy="1673400"/>
          </a:xfrm>
          <a:prstGeom prst="round2SameRect">
            <a:avLst>
              <a:gd fmla="val 44697" name="adj1"/>
              <a:gd fmla="val 0" name="adj2"/>
            </a:avLst>
          </a:prstGeom>
          <a:solidFill>
            <a:srgbClr val="393B6B"/>
          </a:solidFill>
          <a:ln>
            <a:noFill/>
          </a:ln>
        </p:spPr>
        <p:txBody>
          <a:bodyPr anchorCtr="0" anchor="t" bIns="0" lIns="0" spcFirstLastPara="1" rIns="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58%</a:t>
            </a:r>
            <a:endParaRPr b="0" i="0" sz="1000" u="none" cap="none" strike="noStrike">
              <a:solidFill>
                <a:schemeClr val="lt1"/>
              </a:solidFill>
              <a:latin typeface="Montserrat Medium"/>
              <a:ea typeface="Montserrat Medium"/>
              <a:cs typeface="Montserrat Medium"/>
              <a:sym typeface="Montserrat Medium"/>
            </a:endParaRPr>
          </a:p>
        </p:txBody>
      </p:sp>
      <p:sp>
        <p:nvSpPr>
          <p:cNvPr id="612" name="Google Shape;612;p75"/>
          <p:cNvSpPr/>
          <p:nvPr/>
        </p:nvSpPr>
        <p:spPr>
          <a:xfrm>
            <a:off x="3545260" y="2126124"/>
            <a:ext cx="393300" cy="2271600"/>
          </a:xfrm>
          <a:prstGeom prst="round2SameRect">
            <a:avLst>
              <a:gd fmla="val 50000" name="adj1"/>
              <a:gd fmla="val 0" name="adj2"/>
            </a:avLst>
          </a:prstGeom>
          <a:solidFill>
            <a:srgbClr val="585FA2"/>
          </a:solidFill>
          <a:ln>
            <a:noFill/>
          </a:ln>
        </p:spPr>
        <p:txBody>
          <a:bodyPr anchorCtr="0" anchor="t" bIns="0" lIns="0" spcFirstLastPara="1" rIns="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65%</a:t>
            </a:r>
            <a:endParaRPr b="0" i="0" sz="1000" u="none" cap="none" strike="noStrike">
              <a:solidFill>
                <a:schemeClr val="lt1"/>
              </a:solidFill>
              <a:latin typeface="Montserrat Medium"/>
              <a:ea typeface="Montserrat Medium"/>
              <a:cs typeface="Montserrat Medium"/>
              <a:sym typeface="Montserrat Medium"/>
            </a:endParaRPr>
          </a:p>
        </p:txBody>
      </p:sp>
      <p:sp>
        <p:nvSpPr>
          <p:cNvPr id="613" name="Google Shape;613;p75"/>
          <p:cNvSpPr/>
          <p:nvPr/>
        </p:nvSpPr>
        <p:spPr>
          <a:xfrm>
            <a:off x="4135400" y="3605250"/>
            <a:ext cx="393300" cy="792300"/>
          </a:xfrm>
          <a:prstGeom prst="round2SameRect">
            <a:avLst>
              <a:gd fmla="val 50000" name="adj1"/>
              <a:gd fmla="val 0" name="adj2"/>
            </a:avLst>
          </a:prstGeom>
          <a:solidFill>
            <a:srgbClr val="8E93C2"/>
          </a:solidFill>
          <a:ln>
            <a:noFill/>
          </a:ln>
        </p:spPr>
        <p:txBody>
          <a:bodyPr anchorCtr="0" anchor="t" bIns="0" lIns="0" spcFirstLastPara="1" rIns="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21%</a:t>
            </a:r>
            <a:endParaRPr b="0" i="0" sz="1000" u="none" cap="none" strike="noStrike">
              <a:solidFill>
                <a:schemeClr val="lt1"/>
              </a:solidFill>
              <a:latin typeface="Montserrat Medium"/>
              <a:ea typeface="Montserrat Medium"/>
              <a:cs typeface="Montserrat Medium"/>
              <a:sym typeface="Montserrat Medium"/>
            </a:endParaRPr>
          </a:p>
        </p:txBody>
      </p:sp>
      <p:sp>
        <p:nvSpPr>
          <p:cNvPr id="614" name="Google Shape;614;p75"/>
          <p:cNvSpPr/>
          <p:nvPr/>
        </p:nvSpPr>
        <p:spPr>
          <a:xfrm>
            <a:off x="1184700" y="945375"/>
            <a:ext cx="393300" cy="3452700"/>
          </a:xfrm>
          <a:prstGeom prst="round2SameRect">
            <a:avLst>
              <a:gd fmla="val 48747" name="adj1"/>
              <a:gd fmla="val 0" name="adj2"/>
            </a:avLst>
          </a:prstGeom>
          <a:solidFill>
            <a:srgbClr val="130F25"/>
          </a:solidFill>
          <a:ln>
            <a:noFill/>
          </a:ln>
        </p:spPr>
        <p:txBody>
          <a:bodyPr anchorCtr="0" anchor="t" bIns="0" lIns="0" spcFirstLastPara="1" rIns="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98%</a:t>
            </a:r>
            <a:endParaRPr b="0" i="0" sz="1000" u="none" cap="none" strike="noStrike">
              <a:solidFill>
                <a:schemeClr val="lt1"/>
              </a:solidFill>
              <a:latin typeface="Montserrat Medium"/>
              <a:ea typeface="Montserrat Medium"/>
              <a:cs typeface="Montserrat Medium"/>
              <a:sym typeface="Montserrat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7" name="Shape 327"/>
        <p:cNvGrpSpPr/>
        <p:nvPr/>
      </p:nvGrpSpPr>
      <p:grpSpPr>
        <a:xfrm>
          <a:off x="0" y="0"/>
          <a:ext cx="0" cy="0"/>
          <a:chOff x="0" y="0"/>
          <a:chExt cx="0" cy="0"/>
        </a:xfrm>
      </p:grpSpPr>
      <p:sp>
        <p:nvSpPr>
          <p:cNvPr id="328" name="Google Shape;328;p49"/>
          <p:cNvSpPr/>
          <p:nvPr/>
        </p:nvSpPr>
        <p:spPr>
          <a:xfrm>
            <a:off x="531275" y="2197275"/>
            <a:ext cx="3291900" cy="449100"/>
          </a:xfrm>
          <a:prstGeom prst="rect">
            <a:avLst/>
          </a:prstGeom>
          <a:solidFill>
            <a:schemeClr val="dk2"/>
          </a:solidFill>
          <a:ln cap="flat" cmpd="sng" w="9525">
            <a:solidFill>
              <a:srgbClr val="B1B5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49"/>
          <p:cNvSpPr txBox="1"/>
          <p:nvPr/>
        </p:nvSpPr>
        <p:spPr>
          <a:xfrm>
            <a:off x="472801" y="748133"/>
            <a:ext cx="3081600" cy="411600"/>
          </a:xfrm>
          <a:prstGeom prst="rect">
            <a:avLst/>
          </a:prstGeom>
          <a:noFill/>
          <a:ln>
            <a:noFill/>
          </a:ln>
        </p:spPr>
        <p:txBody>
          <a:bodyPr anchorCtr="0" anchor="t" bIns="34275" lIns="34275" spcFirstLastPara="1" rIns="34275" wrap="square" tIns="34275">
            <a:noAutofit/>
          </a:bodyPr>
          <a:lstStyle/>
          <a:p>
            <a:pPr indent="0" lvl="0" marL="0" marR="0" rtl="0" algn="l">
              <a:lnSpc>
                <a:spcPct val="85000"/>
              </a:lnSpc>
              <a:spcBef>
                <a:spcPts val="0"/>
              </a:spcBef>
              <a:spcAft>
                <a:spcPts val="0"/>
              </a:spcAft>
              <a:buClr>
                <a:srgbClr val="FFFFFF"/>
              </a:buClr>
              <a:buSzPts val="2300"/>
              <a:buFont typeface="Montserrat Black"/>
              <a:buNone/>
            </a:pPr>
            <a:r>
              <a:rPr b="1" i="0" lang="en" sz="2300" u="none" cap="none" strike="noStrike">
                <a:solidFill>
                  <a:srgbClr val="FFFFFF"/>
                </a:solidFill>
                <a:latin typeface="Montserrat"/>
                <a:ea typeface="Montserrat"/>
                <a:cs typeface="Montserrat"/>
                <a:sym typeface="Montserrat"/>
              </a:rPr>
              <a:t>Typography</a:t>
            </a:r>
            <a:endParaRPr b="1" i="0" sz="1100" u="none" cap="none" strike="noStrike">
              <a:solidFill>
                <a:srgbClr val="000000"/>
              </a:solidFill>
              <a:latin typeface="Montserrat"/>
              <a:ea typeface="Montserrat"/>
              <a:cs typeface="Montserrat"/>
              <a:sym typeface="Montserrat"/>
            </a:endParaRPr>
          </a:p>
        </p:txBody>
      </p:sp>
      <p:sp>
        <p:nvSpPr>
          <p:cNvPr id="330" name="Google Shape;330;p49"/>
          <p:cNvSpPr txBox="1"/>
          <p:nvPr/>
        </p:nvSpPr>
        <p:spPr>
          <a:xfrm>
            <a:off x="496575" y="1153874"/>
            <a:ext cx="3737100" cy="9546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000" u="none" cap="none" strike="noStrike">
                <a:solidFill>
                  <a:srgbClr val="FFFFFF"/>
                </a:solidFill>
                <a:latin typeface="Montserrat"/>
                <a:ea typeface="Montserrat"/>
                <a:cs typeface="Montserrat"/>
                <a:sym typeface="Montserrat"/>
              </a:rPr>
              <a:t>The official typeface for Pluralsight company presentations is </a:t>
            </a:r>
            <a:r>
              <a:rPr b="0" i="0" lang="en" sz="1100" u="none" cap="none" strike="noStrike">
                <a:solidFill>
                  <a:schemeClr val="accent1"/>
                </a:solidFill>
                <a:latin typeface="Montserrat"/>
                <a:ea typeface="Montserrat"/>
                <a:cs typeface="Montserrat"/>
                <a:sym typeface="Montserrat"/>
              </a:rPr>
              <a:t>Montserrat.</a:t>
            </a:r>
            <a:r>
              <a:rPr b="0" i="0" lang="en" sz="1100" u="none" cap="none" strike="noStrike">
                <a:solidFill>
                  <a:srgbClr val="FFFFFF"/>
                </a:solidFill>
                <a:latin typeface="Montserrat"/>
                <a:ea typeface="Montserrat"/>
                <a:cs typeface="Montserrat"/>
                <a:sym typeface="Montserrat"/>
              </a:rPr>
              <a:t> </a:t>
            </a:r>
            <a:r>
              <a:rPr b="0" i="1" lang="en" sz="1100" u="sng" cap="none" strike="noStrike">
                <a:solidFill>
                  <a:schemeClr val="hlink"/>
                </a:solidFill>
                <a:latin typeface="Montserrat"/>
                <a:ea typeface="Montserrat"/>
                <a:cs typeface="Montserrat"/>
                <a:sym typeface="Montserrat"/>
                <a:hlinkClick r:id="rId3"/>
              </a:rPr>
              <a:t>Click to download</a:t>
            </a:r>
            <a:endParaRPr b="0" i="1" sz="1100" u="sng"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1100"/>
              <a:buFont typeface="Montserrat"/>
              <a:buNone/>
            </a:pPr>
            <a:r>
              <a:t/>
            </a:r>
            <a:endParaRPr b="0" i="0" sz="1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1100"/>
              <a:buFont typeface="Montserrat"/>
              <a:buNone/>
            </a:pPr>
            <a:r>
              <a:rPr b="0" i="0" lang="en" sz="1000" u="none" cap="none" strike="noStrike">
                <a:solidFill>
                  <a:srgbClr val="FFFFFF"/>
                </a:solidFill>
                <a:latin typeface="Montserrat"/>
                <a:ea typeface="Montserrat"/>
                <a:cs typeface="Montserrat"/>
                <a:sym typeface="Montserrat"/>
              </a:rPr>
              <a:t>If both words below look the same, then you’ve successfully installed the font. Hooray!</a:t>
            </a:r>
            <a:endParaRPr b="0" i="0" sz="1000" u="none" cap="none" strike="noStrike">
              <a:solidFill>
                <a:srgbClr val="000000"/>
              </a:solidFill>
              <a:latin typeface="Montserrat"/>
              <a:ea typeface="Montserrat"/>
              <a:cs typeface="Montserrat"/>
              <a:sym typeface="Montserrat"/>
            </a:endParaRPr>
          </a:p>
        </p:txBody>
      </p:sp>
      <p:sp>
        <p:nvSpPr>
          <p:cNvPr id="331" name="Google Shape;331;p49"/>
          <p:cNvSpPr txBox="1"/>
          <p:nvPr/>
        </p:nvSpPr>
        <p:spPr>
          <a:xfrm>
            <a:off x="4507651" y="748133"/>
            <a:ext cx="3081600" cy="411600"/>
          </a:xfrm>
          <a:prstGeom prst="rect">
            <a:avLst/>
          </a:prstGeom>
          <a:noFill/>
          <a:ln>
            <a:noFill/>
          </a:ln>
        </p:spPr>
        <p:txBody>
          <a:bodyPr anchorCtr="0" anchor="t" bIns="34275" lIns="34275" spcFirstLastPara="1" rIns="34275" wrap="square" tIns="34275">
            <a:noAutofit/>
          </a:bodyPr>
          <a:lstStyle/>
          <a:p>
            <a:pPr indent="0" lvl="0" marL="0" marR="0" rtl="0" algn="l">
              <a:lnSpc>
                <a:spcPct val="85000"/>
              </a:lnSpc>
              <a:spcBef>
                <a:spcPts val="0"/>
              </a:spcBef>
              <a:spcAft>
                <a:spcPts val="0"/>
              </a:spcAft>
              <a:buClr>
                <a:srgbClr val="FFFFFF"/>
              </a:buClr>
              <a:buSzPts val="2300"/>
              <a:buFont typeface="Montserrat Black"/>
              <a:buNone/>
            </a:pPr>
            <a:r>
              <a:rPr b="1" i="0" lang="en" sz="2300" u="none" cap="none" strike="noStrike">
                <a:solidFill>
                  <a:srgbClr val="FFFFFF"/>
                </a:solidFill>
                <a:latin typeface="Montserrat"/>
                <a:ea typeface="Montserrat"/>
                <a:cs typeface="Montserrat"/>
                <a:sym typeface="Montserrat"/>
              </a:rPr>
              <a:t>Colors</a:t>
            </a:r>
            <a:endParaRPr b="1" i="0" sz="1100" u="none" cap="none" strike="noStrike">
              <a:solidFill>
                <a:srgbClr val="000000"/>
              </a:solidFill>
              <a:latin typeface="Montserrat"/>
              <a:ea typeface="Montserrat"/>
              <a:cs typeface="Montserrat"/>
              <a:sym typeface="Montserrat"/>
            </a:endParaRPr>
          </a:p>
        </p:txBody>
      </p:sp>
      <p:sp>
        <p:nvSpPr>
          <p:cNvPr id="332" name="Google Shape;332;p49"/>
          <p:cNvSpPr txBox="1"/>
          <p:nvPr/>
        </p:nvSpPr>
        <p:spPr>
          <a:xfrm>
            <a:off x="4558802" y="1966870"/>
            <a:ext cx="2110200" cy="2304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100"/>
              <a:buFont typeface="Montserrat Black"/>
              <a:buNone/>
            </a:pPr>
            <a:r>
              <a:rPr b="1" i="0" lang="en" sz="1100" u="none" cap="none" strike="noStrike">
                <a:solidFill>
                  <a:srgbClr val="FFFFFF"/>
                </a:solidFill>
                <a:latin typeface="Montserrat"/>
                <a:ea typeface="Montserrat"/>
                <a:cs typeface="Montserrat"/>
                <a:sym typeface="Montserrat"/>
              </a:rPr>
              <a:t>Primary colors</a:t>
            </a:r>
            <a:endParaRPr b="1" i="0" sz="1100" u="none" cap="none" strike="noStrike">
              <a:solidFill>
                <a:srgbClr val="000000"/>
              </a:solidFill>
              <a:latin typeface="Montserrat"/>
              <a:ea typeface="Montserrat"/>
              <a:cs typeface="Montserrat"/>
              <a:sym typeface="Montserrat"/>
            </a:endParaRPr>
          </a:p>
        </p:txBody>
      </p:sp>
      <p:sp>
        <p:nvSpPr>
          <p:cNvPr id="333" name="Google Shape;333;p49"/>
          <p:cNvSpPr txBox="1"/>
          <p:nvPr/>
        </p:nvSpPr>
        <p:spPr>
          <a:xfrm>
            <a:off x="4537548" y="1153868"/>
            <a:ext cx="3737100" cy="2304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000" u="none" cap="none" strike="noStrike">
                <a:solidFill>
                  <a:srgbClr val="FFFFFF"/>
                </a:solidFill>
                <a:latin typeface="Montserrat"/>
                <a:ea typeface="Montserrat"/>
                <a:cs typeface="Montserrat"/>
                <a:sym typeface="Montserrat"/>
              </a:rPr>
              <a:t>Use color carefully and minimally.</a:t>
            </a:r>
            <a:endParaRPr b="0" i="0" sz="1000" u="none" cap="none" strike="noStrike">
              <a:solidFill>
                <a:srgbClr val="000000"/>
              </a:solidFill>
              <a:latin typeface="Montserrat"/>
              <a:ea typeface="Montserrat"/>
              <a:cs typeface="Montserrat"/>
              <a:sym typeface="Montserrat"/>
            </a:endParaRPr>
          </a:p>
        </p:txBody>
      </p:sp>
      <p:sp>
        <p:nvSpPr>
          <p:cNvPr id="334" name="Google Shape;334;p49"/>
          <p:cNvSpPr/>
          <p:nvPr/>
        </p:nvSpPr>
        <p:spPr>
          <a:xfrm>
            <a:off x="0" y="-97400"/>
            <a:ext cx="9143910" cy="536576"/>
          </a:xfrm>
          <a:prstGeom prst="rect">
            <a:avLst/>
          </a:prstGeom>
          <a:solidFill>
            <a:srgbClr val="FF00F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404040"/>
              </a:buClr>
              <a:buSzPts val="1400"/>
              <a:buFont typeface="Montserrat"/>
              <a:buNone/>
            </a:pPr>
            <a:r>
              <a:t/>
            </a:r>
            <a:endParaRPr b="0" i="0" sz="1400" u="none" cap="none" strike="noStrike">
              <a:solidFill>
                <a:srgbClr val="404040"/>
              </a:solidFill>
              <a:latin typeface="Montserrat"/>
              <a:ea typeface="Montserrat"/>
              <a:cs typeface="Montserrat"/>
              <a:sym typeface="Montserrat"/>
            </a:endParaRPr>
          </a:p>
        </p:txBody>
      </p:sp>
      <p:sp>
        <p:nvSpPr>
          <p:cNvPr id="335" name="Google Shape;335;p49"/>
          <p:cNvSpPr txBox="1"/>
          <p:nvPr/>
        </p:nvSpPr>
        <p:spPr>
          <a:xfrm>
            <a:off x="472801" y="3060323"/>
            <a:ext cx="3081600" cy="411600"/>
          </a:xfrm>
          <a:prstGeom prst="rect">
            <a:avLst/>
          </a:prstGeom>
          <a:noFill/>
          <a:ln>
            <a:noFill/>
          </a:ln>
        </p:spPr>
        <p:txBody>
          <a:bodyPr anchorCtr="0" anchor="t" bIns="34275" lIns="34275" spcFirstLastPara="1" rIns="34275" wrap="square" tIns="34275">
            <a:noAutofit/>
          </a:bodyPr>
          <a:lstStyle/>
          <a:p>
            <a:pPr indent="0" lvl="0" marL="0" marR="0" rtl="0" algn="l">
              <a:lnSpc>
                <a:spcPct val="85000"/>
              </a:lnSpc>
              <a:spcBef>
                <a:spcPts val="0"/>
              </a:spcBef>
              <a:spcAft>
                <a:spcPts val="0"/>
              </a:spcAft>
              <a:buClr>
                <a:srgbClr val="FFFFFF"/>
              </a:buClr>
              <a:buSzPts val="2300"/>
              <a:buFont typeface="Montserrat Black"/>
              <a:buNone/>
            </a:pPr>
            <a:r>
              <a:rPr b="1" i="0" lang="en" sz="2300" u="none" cap="none" strike="noStrike">
                <a:solidFill>
                  <a:srgbClr val="FFFFFF"/>
                </a:solidFill>
                <a:latin typeface="Montserrat"/>
                <a:ea typeface="Montserrat"/>
                <a:cs typeface="Montserrat"/>
                <a:sym typeface="Montserrat"/>
              </a:rPr>
              <a:t>Slide usage</a:t>
            </a:r>
            <a:endParaRPr b="1" i="0" sz="1100" u="none" cap="none" strike="noStrike">
              <a:solidFill>
                <a:srgbClr val="000000"/>
              </a:solidFill>
              <a:latin typeface="Montserrat"/>
              <a:ea typeface="Montserrat"/>
              <a:cs typeface="Montserrat"/>
              <a:sym typeface="Montserrat"/>
            </a:endParaRPr>
          </a:p>
        </p:txBody>
      </p:sp>
      <p:sp>
        <p:nvSpPr>
          <p:cNvPr id="336" name="Google Shape;336;p49"/>
          <p:cNvSpPr txBox="1"/>
          <p:nvPr/>
        </p:nvSpPr>
        <p:spPr>
          <a:xfrm>
            <a:off x="496575" y="3380000"/>
            <a:ext cx="3819900" cy="1202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000" u="none" cap="none" strike="noStrike">
                <a:solidFill>
                  <a:srgbClr val="FFFFFF"/>
                </a:solidFill>
                <a:latin typeface="Montserrat"/>
                <a:ea typeface="Montserrat"/>
                <a:cs typeface="Montserrat"/>
                <a:sym typeface="Montserrat"/>
              </a:rPr>
              <a:t>The following slides serve as an example of how to use the slide layouts provided. Most slides are available in the Pluralsight core colors as shown here. In addition to text, there are several graphic elements provided to add flavor and personality to your presentation. They can be found at the end of the slides, and should be used strategically and sparingly. </a:t>
            </a:r>
            <a:endParaRPr b="0" i="0" sz="1000" u="none" cap="none" strike="noStrike">
              <a:solidFill>
                <a:srgbClr val="000000"/>
              </a:solidFill>
              <a:latin typeface="Montserrat"/>
              <a:ea typeface="Montserrat"/>
              <a:cs typeface="Montserrat"/>
              <a:sym typeface="Montserrat"/>
            </a:endParaRPr>
          </a:p>
        </p:txBody>
      </p:sp>
      <p:sp>
        <p:nvSpPr>
          <p:cNvPr id="337" name="Google Shape;337;p49"/>
          <p:cNvSpPr/>
          <p:nvPr/>
        </p:nvSpPr>
        <p:spPr>
          <a:xfrm>
            <a:off x="4600407" y="3375765"/>
            <a:ext cx="945600" cy="954600"/>
          </a:xfrm>
          <a:prstGeom prst="rect">
            <a:avLst/>
          </a:prstGeom>
          <a:solidFill>
            <a:srgbClr val="24214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8" name="Google Shape;338;p49"/>
          <p:cNvSpPr/>
          <p:nvPr/>
        </p:nvSpPr>
        <p:spPr>
          <a:xfrm>
            <a:off x="6764410" y="2302629"/>
            <a:ext cx="342900" cy="2031000"/>
          </a:xfrm>
          <a:prstGeom prst="rect">
            <a:avLst/>
          </a:prstGeom>
          <a:gradFill>
            <a:gsLst>
              <a:gs pos="0">
                <a:schemeClr val="accent1"/>
              </a:gs>
              <a:gs pos="100000">
                <a:schemeClr val="accent2"/>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9" name="Google Shape;339;p49"/>
          <p:cNvSpPr/>
          <p:nvPr/>
        </p:nvSpPr>
        <p:spPr>
          <a:xfrm>
            <a:off x="4600407" y="2295110"/>
            <a:ext cx="945600" cy="954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0" name="Google Shape;340;p49"/>
          <p:cNvSpPr/>
          <p:nvPr/>
        </p:nvSpPr>
        <p:spPr>
          <a:xfrm>
            <a:off x="5682407" y="3375765"/>
            <a:ext cx="945600" cy="954600"/>
          </a:xfrm>
          <a:prstGeom prst="rect">
            <a:avLst/>
          </a:prstGeom>
          <a:solidFill>
            <a:srgbClr val="393B6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1" name="Google Shape;341;p49"/>
          <p:cNvSpPr/>
          <p:nvPr/>
        </p:nvSpPr>
        <p:spPr>
          <a:xfrm>
            <a:off x="5682407" y="2295110"/>
            <a:ext cx="945600" cy="954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2" name="Google Shape;342;p49"/>
          <p:cNvSpPr txBox="1"/>
          <p:nvPr/>
        </p:nvSpPr>
        <p:spPr>
          <a:xfrm>
            <a:off x="909464" y="26186"/>
            <a:ext cx="7019400" cy="2973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500"/>
              <a:buFont typeface="Montserrat Thin"/>
              <a:buNone/>
            </a:pPr>
            <a:r>
              <a:rPr b="0" i="0" lang="en" sz="1500" u="none" cap="none" strike="noStrike">
                <a:solidFill>
                  <a:srgbClr val="FFFFFF"/>
                </a:solidFill>
                <a:latin typeface="Montserrat Medium"/>
                <a:ea typeface="Montserrat Medium"/>
                <a:cs typeface="Montserrat Medium"/>
                <a:sym typeface="Montserrat Medium"/>
              </a:rPr>
              <a:t>INSTRUCTION SLIDE, DELETE BEFORE PRESENTING</a:t>
            </a:r>
            <a:endParaRPr b="0" i="0" sz="1100" u="none" cap="none" strike="noStrike">
              <a:solidFill>
                <a:srgbClr val="000000"/>
              </a:solidFill>
              <a:latin typeface="Montserrat Medium"/>
              <a:ea typeface="Montserrat Medium"/>
              <a:cs typeface="Montserrat Medium"/>
              <a:sym typeface="Montserrat Medium"/>
            </a:endParaRPr>
          </a:p>
        </p:txBody>
      </p:sp>
      <p:pic>
        <p:nvPicPr>
          <p:cNvPr id="343" name="Google Shape;343;p49"/>
          <p:cNvPicPr preferRelativeResize="0"/>
          <p:nvPr/>
        </p:nvPicPr>
        <p:blipFill rotWithShape="1">
          <a:blip r:embed="rId4">
            <a:alphaModFix/>
          </a:blip>
          <a:srcRect b="0" l="0" r="0" t="0"/>
          <a:stretch/>
        </p:blipFill>
        <p:spPr>
          <a:xfrm>
            <a:off x="799066" y="2317375"/>
            <a:ext cx="1201167" cy="230500"/>
          </a:xfrm>
          <a:prstGeom prst="rect">
            <a:avLst/>
          </a:prstGeom>
          <a:noFill/>
          <a:ln>
            <a:noFill/>
          </a:ln>
        </p:spPr>
      </p:pic>
      <p:sp>
        <p:nvSpPr>
          <p:cNvPr id="344" name="Google Shape;344;p49"/>
          <p:cNvSpPr txBox="1"/>
          <p:nvPr/>
        </p:nvSpPr>
        <p:spPr>
          <a:xfrm>
            <a:off x="2299300" y="2295763"/>
            <a:ext cx="1284600" cy="230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50"/>
              <a:buFont typeface="Arial"/>
              <a:buNone/>
            </a:pPr>
            <a:r>
              <a:rPr b="1" i="0" lang="en" sz="1650" u="none" cap="none" strike="noStrike">
                <a:solidFill>
                  <a:schemeClr val="lt1"/>
                </a:solidFill>
                <a:latin typeface="Montserrat ExtraBold"/>
                <a:ea typeface="Montserrat ExtraBold"/>
                <a:cs typeface="Montserrat ExtraBold"/>
                <a:sym typeface="Montserrat ExtraBold"/>
              </a:rPr>
              <a:t>Pluralsight</a:t>
            </a:r>
            <a:endParaRPr b="1" i="0" sz="1650" u="none" cap="none" strike="noStrike">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18" name="Shape 618"/>
        <p:cNvGrpSpPr/>
        <p:nvPr/>
      </p:nvGrpSpPr>
      <p:grpSpPr>
        <a:xfrm>
          <a:off x="0" y="0"/>
          <a:ext cx="0" cy="0"/>
          <a:chOff x="0" y="0"/>
          <a:chExt cx="0" cy="0"/>
        </a:xfrm>
      </p:grpSpPr>
      <p:sp>
        <p:nvSpPr>
          <p:cNvPr id="619" name="Google Shape;619;p76"/>
          <p:cNvSpPr/>
          <p:nvPr/>
        </p:nvSpPr>
        <p:spPr>
          <a:xfrm flipH="1">
            <a:off x="2104600" y="1304525"/>
            <a:ext cx="6531900" cy="314100"/>
          </a:xfrm>
          <a:prstGeom prst="rect">
            <a:avLst/>
          </a:prstGeom>
          <a:gradFill>
            <a:gsLst>
              <a:gs pos="0">
                <a:schemeClr val="accent1"/>
              </a:gs>
              <a:gs pos="100000">
                <a:schemeClr val="accent2"/>
              </a:gs>
            </a:gsLst>
            <a:lin ang="0"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76"/>
          <p:cNvSpPr/>
          <p:nvPr/>
        </p:nvSpPr>
        <p:spPr>
          <a:xfrm flipH="1">
            <a:off x="2104600" y="1036400"/>
            <a:ext cx="6531900" cy="268200"/>
          </a:xfrm>
          <a:prstGeom prst="rect">
            <a:avLst/>
          </a:prstGeom>
          <a:solidFill>
            <a:schemeClr val="dk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21" name="Google Shape;621;p76"/>
          <p:cNvGraphicFramePr/>
          <p:nvPr/>
        </p:nvGraphicFramePr>
        <p:xfrm>
          <a:off x="507491" y="1304528"/>
          <a:ext cx="3000000" cy="3000000"/>
        </p:xfrm>
        <a:graphic>
          <a:graphicData uri="http://schemas.openxmlformats.org/drawingml/2006/table">
            <a:tbl>
              <a:tblPr>
                <a:noFill/>
                <a:tableStyleId>{9C6E012F-6510-44BF-BE81-5A1A07D8646A}</a:tableStyleId>
              </a:tblPr>
              <a:tblGrid>
                <a:gridCol w="1597125"/>
                <a:gridCol w="1306375"/>
                <a:gridCol w="1306375"/>
                <a:gridCol w="1306375"/>
                <a:gridCol w="1306375"/>
                <a:gridCol w="1306375"/>
              </a:tblGrid>
              <a:tr h="2969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000" u="none" cap="none" strike="noStrike">
                          <a:solidFill>
                            <a:schemeClr val="lt1"/>
                          </a:solidFill>
                          <a:latin typeface="Montserrat"/>
                          <a:ea typeface="Montserrat"/>
                          <a:cs typeface="Montserrat"/>
                          <a:sym typeface="Montserrat"/>
                        </a:rPr>
                        <a:t>Tier 1</a:t>
                      </a:r>
                      <a:endParaRPr b="1" sz="10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9004B"/>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000" u="none" cap="none" strike="noStrike">
                          <a:solidFill>
                            <a:schemeClr val="lt1"/>
                          </a:solidFill>
                          <a:latin typeface="Montserrat"/>
                          <a:ea typeface="Montserrat"/>
                          <a:cs typeface="Montserrat"/>
                          <a:sym typeface="Montserrat"/>
                        </a:rPr>
                        <a:t>Tier 2</a:t>
                      </a:r>
                      <a:endParaRPr b="1" sz="10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B9004B"/>
                      </a:solidFill>
                      <a:prstDash val="solid"/>
                      <a:round/>
                      <a:headEnd len="sm" w="sm" type="none"/>
                      <a:tailEnd len="sm" w="sm" type="none"/>
                    </a:lnL>
                    <a:lnR cap="flat" cmpd="sng" w="9525">
                      <a:solidFill>
                        <a:srgbClr val="B9004B"/>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000" u="none" cap="none" strike="noStrike">
                          <a:solidFill>
                            <a:schemeClr val="lt1"/>
                          </a:solidFill>
                          <a:latin typeface="Montserrat"/>
                          <a:ea typeface="Montserrat"/>
                          <a:cs typeface="Montserrat"/>
                          <a:sym typeface="Montserrat"/>
                        </a:rPr>
                        <a:t>Tier 3</a:t>
                      </a:r>
                      <a:endParaRPr b="1" sz="10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B9004B"/>
                      </a:solidFill>
                      <a:prstDash val="solid"/>
                      <a:round/>
                      <a:headEnd len="sm" w="sm" type="none"/>
                      <a:tailEnd len="sm" w="sm" type="none"/>
                    </a:lnL>
                    <a:lnR cap="flat" cmpd="sng" w="9525">
                      <a:solidFill>
                        <a:srgbClr val="B9004B"/>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000" u="none" cap="none" strike="noStrike">
                          <a:solidFill>
                            <a:schemeClr val="lt1"/>
                          </a:solidFill>
                          <a:latin typeface="Montserrat"/>
                          <a:ea typeface="Montserrat"/>
                          <a:cs typeface="Montserrat"/>
                          <a:sym typeface="Montserrat"/>
                        </a:rPr>
                        <a:t>Tier 4</a:t>
                      </a:r>
                      <a:endParaRPr b="1" sz="10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B9004B"/>
                      </a:solidFill>
                      <a:prstDash val="solid"/>
                      <a:round/>
                      <a:headEnd len="sm" w="sm" type="none"/>
                      <a:tailEnd len="sm" w="sm" type="none"/>
                    </a:lnL>
                    <a:lnR cap="flat" cmpd="sng" w="9525">
                      <a:solidFill>
                        <a:srgbClr val="B9004B"/>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000" u="none" cap="none" strike="noStrike">
                          <a:solidFill>
                            <a:schemeClr val="lt1"/>
                          </a:solidFill>
                          <a:latin typeface="Montserrat"/>
                          <a:ea typeface="Montserrat"/>
                          <a:cs typeface="Montserrat"/>
                          <a:sym typeface="Montserrat"/>
                        </a:rPr>
                        <a:t>Custom</a:t>
                      </a:r>
                      <a:endParaRPr b="1" sz="10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B9004B"/>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r>
              <a:tr h="310700">
                <a:tc>
                  <a:txBody>
                    <a:bodyPr/>
                    <a:lstStyle/>
                    <a:p>
                      <a:pPr indent="0" lvl="0" marL="0" marR="0" rtl="0" algn="r">
                        <a:lnSpc>
                          <a:spcPct val="100000"/>
                        </a:lnSpc>
                        <a:spcBef>
                          <a:spcPts val="0"/>
                        </a:spcBef>
                        <a:spcAft>
                          <a:spcPts val="0"/>
                        </a:spcAft>
                        <a:buClr>
                          <a:srgbClr val="000000"/>
                        </a:buClr>
                        <a:buSzPts val="800"/>
                        <a:buFont typeface="Arial"/>
                        <a:buNone/>
                      </a:pPr>
                      <a:r>
                        <a:rPr b="1" lang="en" sz="700" u="none" cap="none" strike="noStrike">
                          <a:solidFill>
                            <a:schemeClr val="dk1"/>
                          </a:solidFill>
                          <a:latin typeface="Montserrat"/>
                          <a:ea typeface="Montserrat"/>
                          <a:cs typeface="Montserrat"/>
                          <a:sym typeface="Montserrat"/>
                        </a:rPr>
                        <a:t>Section header </a:t>
                      </a:r>
                      <a:endParaRPr b="1" sz="7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800" u="none" cap="none" strike="noStrike">
                          <a:solidFill>
                            <a:schemeClr val="dk1"/>
                          </a:solidFill>
                          <a:latin typeface="Montserrat"/>
                          <a:ea typeface="Montserrat"/>
                          <a:cs typeface="Montserrat"/>
                          <a:sym typeface="Montserrat"/>
                        </a:rPr>
                        <a:t>xxxx</a:t>
                      </a:r>
                      <a:endParaRPr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800" u="none" cap="none" strike="noStrike">
                          <a:solidFill>
                            <a:schemeClr val="dk1"/>
                          </a:solidFill>
                          <a:latin typeface="Montserrat"/>
                          <a:ea typeface="Montserrat"/>
                          <a:cs typeface="Montserrat"/>
                          <a:sym typeface="Montserrat"/>
                        </a:rPr>
                        <a:t>xxxx</a:t>
                      </a:r>
                      <a:endParaRPr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800" u="none" cap="none" strike="noStrike">
                          <a:solidFill>
                            <a:schemeClr val="dk1"/>
                          </a:solidFill>
                          <a:latin typeface="Montserrat"/>
                          <a:ea typeface="Montserrat"/>
                          <a:cs typeface="Montserrat"/>
                          <a:sym typeface="Montserrat"/>
                        </a:rPr>
                        <a:t>xxxx</a:t>
                      </a:r>
                      <a:endParaRPr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800" u="none" cap="none" strike="noStrike">
                          <a:solidFill>
                            <a:schemeClr val="dk1"/>
                          </a:solidFill>
                          <a:latin typeface="Montserrat"/>
                          <a:ea typeface="Montserrat"/>
                          <a:cs typeface="Montserrat"/>
                          <a:sym typeface="Montserrat"/>
                        </a:rPr>
                        <a:t>xxxx</a:t>
                      </a:r>
                      <a:endParaRPr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800" u="none" cap="none" strike="noStrike">
                          <a:solidFill>
                            <a:schemeClr val="dk1"/>
                          </a:solidFill>
                          <a:latin typeface="Montserrat"/>
                          <a:ea typeface="Montserrat"/>
                          <a:cs typeface="Montserrat"/>
                          <a:sym typeface="Montserrat"/>
                        </a:rPr>
                        <a:t>xxxx</a:t>
                      </a:r>
                      <a:endParaRPr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r>
              <a:tr h="310700">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solidFill>
                            <a:schemeClr val="dk1"/>
                          </a:solidFill>
                          <a:latin typeface="Montserrat"/>
                          <a:ea typeface="Montserrat"/>
                          <a:cs typeface="Montserrat"/>
                          <a:sym typeface="Montserrat"/>
                        </a:rPr>
                        <a:t>Section header </a:t>
                      </a:r>
                      <a:endParaRPr b="1" sz="6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800" u="none" cap="none" strike="noStrike">
                          <a:solidFill>
                            <a:schemeClr val="dk1"/>
                          </a:solidFill>
                          <a:latin typeface="Montserrat"/>
                          <a:ea typeface="Montserrat"/>
                          <a:cs typeface="Montserrat"/>
                          <a:sym typeface="Montserrat"/>
                        </a:rPr>
                        <a:t>xxxx</a:t>
                      </a:r>
                      <a:endParaRPr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b="0" i="0"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b="0" i="0"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r>
              <a:tr h="310700">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solidFill>
                            <a:schemeClr val="dk1"/>
                          </a:solidFill>
                          <a:latin typeface="Montserrat"/>
                          <a:ea typeface="Montserrat"/>
                          <a:cs typeface="Montserrat"/>
                          <a:sym typeface="Montserrat"/>
                        </a:rPr>
                        <a:t>Section header </a:t>
                      </a:r>
                      <a:endParaRPr b="1" sz="6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800" u="none" cap="none" strike="noStrike">
                        <a:solidFill>
                          <a:schemeClr val="dk1"/>
                        </a:solidFill>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1400" u="none" cap="none" strike="noStrike">
                        <a:solidFill>
                          <a:schemeClr val="dk1"/>
                        </a:solidFill>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1400" u="none" cap="none" strike="noStrike">
                        <a:solidFill>
                          <a:schemeClr val="dk1"/>
                        </a:solidFill>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1400" u="none" cap="none" strike="noStrike">
                        <a:solidFill>
                          <a:schemeClr val="dk1"/>
                        </a:solidFill>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1400" u="none" cap="none" strike="noStrike">
                        <a:solidFill>
                          <a:schemeClr val="dk1"/>
                        </a:solidFill>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r>
              <a:tr h="310700">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solidFill>
                            <a:schemeClr val="dk1"/>
                          </a:solidFill>
                          <a:latin typeface="Montserrat"/>
                          <a:ea typeface="Montserrat"/>
                          <a:cs typeface="Montserrat"/>
                          <a:sym typeface="Montserrat"/>
                        </a:rPr>
                        <a:t>Section header </a:t>
                      </a:r>
                      <a:endParaRPr b="1" sz="6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b="0" i="0"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b="0" i="0"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r>
              <a:tr h="310700">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solidFill>
                            <a:schemeClr val="dk1"/>
                          </a:solidFill>
                          <a:latin typeface="Montserrat"/>
                          <a:ea typeface="Montserrat"/>
                          <a:cs typeface="Montserrat"/>
                          <a:sym typeface="Montserrat"/>
                        </a:rPr>
                        <a:t>Section header</a:t>
                      </a:r>
                      <a:endParaRPr b="1" sz="6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1400" u="none" cap="none" strike="noStrike">
                        <a:solidFill>
                          <a:schemeClr val="dk1"/>
                        </a:solidFill>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b="0" i="0" sz="11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b="0" i="0" sz="11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10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r>
              <a:tr h="310700">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solidFill>
                            <a:schemeClr val="dk1"/>
                          </a:solidFill>
                          <a:latin typeface="Montserrat"/>
                          <a:ea typeface="Montserrat"/>
                          <a:cs typeface="Montserrat"/>
                          <a:sym typeface="Montserrat"/>
                        </a:rPr>
                        <a:t>Section header</a:t>
                      </a:r>
                      <a:endParaRPr b="1" sz="6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b="1"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r>
              <a:tr h="310700">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solidFill>
                            <a:schemeClr val="dk1"/>
                          </a:solidFill>
                          <a:latin typeface="Montserrat"/>
                          <a:ea typeface="Montserrat"/>
                          <a:cs typeface="Montserrat"/>
                          <a:sym typeface="Montserrat"/>
                        </a:rPr>
                        <a:t>Section header</a:t>
                      </a:r>
                      <a:endParaRPr b="1" sz="6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800" u="none" cap="none" strike="noStrike">
                        <a:solidFill>
                          <a:schemeClr val="dk1"/>
                        </a:solidFill>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1400" u="none" cap="none" strike="noStrike">
                        <a:solidFill>
                          <a:schemeClr val="dk1"/>
                        </a:solidFill>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1400" u="none" cap="none" strike="noStrike">
                        <a:solidFill>
                          <a:schemeClr val="dk1"/>
                        </a:solidFill>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1400" u="none" cap="none" strike="noStrike">
                        <a:solidFill>
                          <a:schemeClr val="dk1"/>
                        </a:solidFill>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b="1"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r>
              <a:tr h="310700">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solidFill>
                            <a:schemeClr val="dk1"/>
                          </a:solidFill>
                          <a:latin typeface="Montserrat"/>
                          <a:ea typeface="Montserrat"/>
                          <a:cs typeface="Montserrat"/>
                          <a:sym typeface="Montserrat"/>
                        </a:rPr>
                        <a:t>Section header</a:t>
                      </a:r>
                      <a:endParaRPr b="1" sz="6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1400" u="none" cap="none" strike="noStrike">
                        <a:solidFill>
                          <a:schemeClr val="dk1"/>
                        </a:solidFill>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b="1"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1400" u="none" cap="none" strike="noStrike">
                        <a:solidFill>
                          <a:schemeClr val="dk1"/>
                        </a:solidFill>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b="1"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r>
              <a:tr h="310700">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solidFill>
                            <a:schemeClr val="dk1"/>
                          </a:solidFill>
                          <a:latin typeface="Montserrat"/>
                          <a:ea typeface="Montserrat"/>
                          <a:cs typeface="Montserrat"/>
                          <a:sym typeface="Montserrat"/>
                        </a:rPr>
                        <a:t>Section header</a:t>
                      </a:r>
                      <a:endParaRPr b="1" sz="6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1400" u="none" cap="none" strike="noStrike">
                        <a:solidFill>
                          <a:schemeClr val="dk1"/>
                        </a:solidFill>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b="1"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1400" u="none" cap="none" strike="noStrike">
                        <a:solidFill>
                          <a:schemeClr val="dk1"/>
                        </a:solidFill>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b="1"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r>
              <a:tr h="310700">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solidFill>
                            <a:schemeClr val="dk1"/>
                          </a:solidFill>
                          <a:latin typeface="Montserrat"/>
                          <a:ea typeface="Montserrat"/>
                          <a:cs typeface="Montserrat"/>
                          <a:sym typeface="Montserrat"/>
                        </a:rPr>
                        <a:t>Section header</a:t>
                      </a:r>
                      <a:endParaRPr b="1" sz="6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1400" u="none" cap="none" strike="noStrike">
                        <a:solidFill>
                          <a:schemeClr val="dk1"/>
                        </a:solidFill>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b="1"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sz="1400" u="none" cap="none" strike="noStrike">
                        <a:solidFill>
                          <a:schemeClr val="dk1"/>
                        </a:solidFill>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Montserrat"/>
                          <a:ea typeface="Montserrat"/>
                          <a:cs typeface="Montserrat"/>
                          <a:sym typeface="Montserrat"/>
                        </a:rPr>
                        <a:t>xxxx</a:t>
                      </a:r>
                      <a:endParaRPr b="1" sz="800" u="none" cap="none" strike="noStrike">
                        <a:solidFill>
                          <a:schemeClr val="dk1"/>
                        </a:solidFill>
                        <a:latin typeface="Montserrat"/>
                        <a:ea typeface="Montserrat"/>
                        <a:cs typeface="Montserrat"/>
                        <a:sym typeface="Montserrat"/>
                      </a:endParaRPr>
                    </a:p>
                  </a:txBody>
                  <a:tcPr marT="68575" marB="68575" marR="68575" marL="68575" anchor="ctr">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solidFill>
                      <a:srgbClr val="D3DFF0"/>
                    </a:solidFill>
                  </a:tcPr>
                </a:tc>
              </a:tr>
            </a:tbl>
          </a:graphicData>
        </a:graphic>
      </p:graphicFrame>
      <p:sp>
        <p:nvSpPr>
          <p:cNvPr id="622" name="Google Shape;622;p76"/>
          <p:cNvSpPr txBox="1"/>
          <p:nvPr/>
        </p:nvSpPr>
        <p:spPr>
          <a:xfrm>
            <a:off x="3815950" y="980261"/>
            <a:ext cx="31092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Montserrat"/>
                <a:ea typeface="Montserrat"/>
                <a:cs typeface="Montserrat"/>
                <a:sym typeface="Montserrat"/>
              </a:rPr>
              <a:t>Insert header here</a:t>
            </a:r>
            <a:endParaRPr b="1" i="0" sz="1100" u="none" cap="none" strike="noStrike">
              <a:solidFill>
                <a:schemeClr val="lt1"/>
              </a:solidFill>
              <a:latin typeface="Montserrat"/>
              <a:ea typeface="Montserrat"/>
              <a:cs typeface="Montserrat"/>
              <a:sym typeface="Montserrat"/>
            </a:endParaRPr>
          </a:p>
        </p:txBody>
      </p:sp>
      <p:sp>
        <p:nvSpPr>
          <p:cNvPr id="623" name="Google Shape;623;p76"/>
          <p:cNvSpPr txBox="1"/>
          <p:nvPr/>
        </p:nvSpPr>
        <p:spPr>
          <a:xfrm>
            <a:off x="445350" y="361575"/>
            <a:ext cx="8253300" cy="314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2000"/>
              <a:buFont typeface="Arial"/>
              <a:buNone/>
            </a:pPr>
            <a:r>
              <a:rPr b="1" i="0" lang="en" sz="2000" u="none" cap="none" strike="noStrike">
                <a:solidFill>
                  <a:schemeClr val="dk1"/>
                </a:solidFill>
                <a:latin typeface="Montserrat ExtraBold"/>
                <a:ea typeface="Montserrat ExtraBold"/>
                <a:cs typeface="Montserrat ExtraBold"/>
                <a:sym typeface="Montserrat ExtraBold"/>
              </a:rPr>
              <a:t>Pluralsight Skills services pricing</a:t>
            </a:r>
            <a:endParaRPr b="1" i="0" sz="3300" u="none" cap="none" strike="noStrike">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27" name="Shape 627"/>
        <p:cNvGrpSpPr/>
        <p:nvPr/>
      </p:nvGrpSpPr>
      <p:grpSpPr>
        <a:xfrm>
          <a:off x="0" y="0"/>
          <a:ext cx="0" cy="0"/>
          <a:chOff x="0" y="0"/>
          <a:chExt cx="0" cy="0"/>
        </a:xfrm>
      </p:grpSpPr>
      <p:grpSp>
        <p:nvGrpSpPr>
          <p:cNvPr id="628" name="Google Shape;628;p77"/>
          <p:cNvGrpSpPr/>
          <p:nvPr/>
        </p:nvGrpSpPr>
        <p:grpSpPr>
          <a:xfrm>
            <a:off x="3622378" y="1139249"/>
            <a:ext cx="4891154" cy="3504570"/>
            <a:chOff x="4829822" y="1617076"/>
            <a:chExt cx="6521539" cy="5004384"/>
          </a:xfrm>
        </p:grpSpPr>
        <p:cxnSp>
          <p:nvCxnSpPr>
            <p:cNvPr id="629" name="Google Shape;629;p77"/>
            <p:cNvCxnSpPr/>
            <p:nvPr/>
          </p:nvCxnSpPr>
          <p:spPr>
            <a:xfrm>
              <a:off x="10687400" y="1630000"/>
              <a:ext cx="0" cy="4972800"/>
            </a:xfrm>
            <a:prstGeom prst="straightConnector1">
              <a:avLst/>
            </a:prstGeom>
            <a:noFill/>
            <a:ln cap="flat" cmpd="sng" w="9525">
              <a:solidFill>
                <a:srgbClr val="B1B5DA"/>
              </a:solidFill>
              <a:prstDash val="dash"/>
              <a:round/>
              <a:headEnd len="sm" w="sm" type="none"/>
              <a:tailEnd len="sm" w="sm" type="none"/>
            </a:ln>
          </p:spPr>
        </p:cxnSp>
        <p:cxnSp>
          <p:nvCxnSpPr>
            <p:cNvPr id="630" name="Google Shape;630;p77"/>
            <p:cNvCxnSpPr/>
            <p:nvPr/>
          </p:nvCxnSpPr>
          <p:spPr>
            <a:xfrm>
              <a:off x="11351361" y="1627060"/>
              <a:ext cx="0" cy="4994400"/>
            </a:xfrm>
            <a:prstGeom prst="straightConnector1">
              <a:avLst/>
            </a:prstGeom>
            <a:noFill/>
            <a:ln cap="flat" cmpd="sng" w="9525">
              <a:solidFill>
                <a:srgbClr val="B1B5DA"/>
              </a:solidFill>
              <a:prstDash val="dash"/>
              <a:round/>
              <a:headEnd len="sm" w="sm" type="none"/>
              <a:tailEnd len="sm" w="sm" type="none"/>
            </a:ln>
          </p:spPr>
        </p:cxnSp>
        <p:cxnSp>
          <p:nvCxnSpPr>
            <p:cNvPr id="631" name="Google Shape;631;p77"/>
            <p:cNvCxnSpPr/>
            <p:nvPr/>
          </p:nvCxnSpPr>
          <p:spPr>
            <a:xfrm>
              <a:off x="4829822" y="1650063"/>
              <a:ext cx="0" cy="4961400"/>
            </a:xfrm>
            <a:prstGeom prst="straightConnector1">
              <a:avLst/>
            </a:prstGeom>
            <a:noFill/>
            <a:ln cap="flat" cmpd="sng" w="9525">
              <a:solidFill>
                <a:srgbClr val="B1B5DA"/>
              </a:solidFill>
              <a:prstDash val="dash"/>
              <a:round/>
              <a:headEnd len="sm" w="sm" type="none"/>
              <a:tailEnd len="sm" w="sm" type="none"/>
            </a:ln>
          </p:spPr>
        </p:cxnSp>
        <p:cxnSp>
          <p:nvCxnSpPr>
            <p:cNvPr id="632" name="Google Shape;632;p77"/>
            <p:cNvCxnSpPr/>
            <p:nvPr/>
          </p:nvCxnSpPr>
          <p:spPr>
            <a:xfrm>
              <a:off x="5491443" y="1650061"/>
              <a:ext cx="0" cy="4969800"/>
            </a:xfrm>
            <a:prstGeom prst="straightConnector1">
              <a:avLst/>
            </a:prstGeom>
            <a:noFill/>
            <a:ln cap="flat" cmpd="sng" w="9525">
              <a:solidFill>
                <a:srgbClr val="B1B5DA"/>
              </a:solidFill>
              <a:prstDash val="dash"/>
              <a:round/>
              <a:headEnd len="sm" w="sm" type="none"/>
              <a:tailEnd len="sm" w="sm" type="none"/>
            </a:ln>
          </p:spPr>
        </p:cxnSp>
        <p:cxnSp>
          <p:nvCxnSpPr>
            <p:cNvPr id="633" name="Google Shape;633;p77"/>
            <p:cNvCxnSpPr/>
            <p:nvPr/>
          </p:nvCxnSpPr>
          <p:spPr>
            <a:xfrm>
              <a:off x="6153958" y="1617077"/>
              <a:ext cx="0" cy="5002800"/>
            </a:xfrm>
            <a:prstGeom prst="straightConnector1">
              <a:avLst/>
            </a:prstGeom>
            <a:noFill/>
            <a:ln cap="flat" cmpd="sng" w="9525">
              <a:solidFill>
                <a:srgbClr val="B1B5DA"/>
              </a:solidFill>
              <a:prstDash val="dash"/>
              <a:round/>
              <a:headEnd len="sm" w="sm" type="none"/>
              <a:tailEnd len="sm" w="sm" type="none"/>
            </a:ln>
          </p:spPr>
        </p:cxnSp>
        <p:cxnSp>
          <p:nvCxnSpPr>
            <p:cNvPr id="634" name="Google Shape;634;p77"/>
            <p:cNvCxnSpPr/>
            <p:nvPr/>
          </p:nvCxnSpPr>
          <p:spPr>
            <a:xfrm>
              <a:off x="6840896" y="1617076"/>
              <a:ext cx="0" cy="5002800"/>
            </a:xfrm>
            <a:prstGeom prst="straightConnector1">
              <a:avLst/>
            </a:prstGeom>
            <a:noFill/>
            <a:ln cap="flat" cmpd="sng" w="9525">
              <a:solidFill>
                <a:srgbClr val="B1B5DA"/>
              </a:solidFill>
              <a:prstDash val="dash"/>
              <a:round/>
              <a:headEnd len="sm" w="sm" type="none"/>
              <a:tailEnd len="sm" w="sm" type="none"/>
            </a:ln>
          </p:spPr>
        </p:cxnSp>
        <p:cxnSp>
          <p:nvCxnSpPr>
            <p:cNvPr id="635" name="Google Shape;635;p77"/>
            <p:cNvCxnSpPr/>
            <p:nvPr/>
          </p:nvCxnSpPr>
          <p:spPr>
            <a:xfrm>
              <a:off x="7479856" y="1617076"/>
              <a:ext cx="0" cy="4994400"/>
            </a:xfrm>
            <a:prstGeom prst="straightConnector1">
              <a:avLst/>
            </a:prstGeom>
            <a:noFill/>
            <a:ln cap="flat" cmpd="sng" w="9525">
              <a:solidFill>
                <a:srgbClr val="B1B5DA"/>
              </a:solidFill>
              <a:prstDash val="dash"/>
              <a:round/>
              <a:headEnd len="sm" w="sm" type="none"/>
              <a:tailEnd len="sm" w="sm" type="none"/>
            </a:ln>
          </p:spPr>
        </p:cxnSp>
        <p:cxnSp>
          <p:nvCxnSpPr>
            <p:cNvPr id="636" name="Google Shape;636;p77"/>
            <p:cNvCxnSpPr/>
            <p:nvPr/>
          </p:nvCxnSpPr>
          <p:spPr>
            <a:xfrm>
              <a:off x="8154694" y="1617076"/>
              <a:ext cx="0" cy="5002800"/>
            </a:xfrm>
            <a:prstGeom prst="straightConnector1">
              <a:avLst/>
            </a:prstGeom>
            <a:noFill/>
            <a:ln cap="flat" cmpd="sng" w="9525">
              <a:solidFill>
                <a:srgbClr val="B1B5DA"/>
              </a:solidFill>
              <a:prstDash val="dash"/>
              <a:round/>
              <a:headEnd len="sm" w="sm" type="none"/>
              <a:tailEnd len="sm" w="sm" type="none"/>
            </a:ln>
          </p:spPr>
        </p:cxnSp>
        <p:cxnSp>
          <p:nvCxnSpPr>
            <p:cNvPr id="637" name="Google Shape;637;p77"/>
            <p:cNvCxnSpPr/>
            <p:nvPr/>
          </p:nvCxnSpPr>
          <p:spPr>
            <a:xfrm>
              <a:off x="8818641" y="1617076"/>
              <a:ext cx="0" cy="5002800"/>
            </a:xfrm>
            <a:prstGeom prst="straightConnector1">
              <a:avLst/>
            </a:prstGeom>
            <a:noFill/>
            <a:ln cap="flat" cmpd="sng" w="9525">
              <a:solidFill>
                <a:srgbClr val="B1B5DA"/>
              </a:solidFill>
              <a:prstDash val="dash"/>
              <a:round/>
              <a:headEnd len="sm" w="sm" type="none"/>
              <a:tailEnd len="sm" w="sm" type="none"/>
            </a:ln>
          </p:spPr>
        </p:cxnSp>
        <p:cxnSp>
          <p:nvCxnSpPr>
            <p:cNvPr id="638" name="Google Shape;638;p77"/>
            <p:cNvCxnSpPr/>
            <p:nvPr/>
          </p:nvCxnSpPr>
          <p:spPr>
            <a:xfrm>
              <a:off x="9472786" y="1617076"/>
              <a:ext cx="0" cy="4994400"/>
            </a:xfrm>
            <a:prstGeom prst="straightConnector1">
              <a:avLst/>
            </a:prstGeom>
            <a:noFill/>
            <a:ln cap="flat" cmpd="sng" w="9525">
              <a:solidFill>
                <a:srgbClr val="B1B5DA"/>
              </a:solidFill>
              <a:prstDash val="dash"/>
              <a:round/>
              <a:headEnd len="sm" w="sm" type="none"/>
              <a:tailEnd len="sm" w="sm" type="none"/>
            </a:ln>
          </p:spPr>
        </p:cxnSp>
        <p:cxnSp>
          <p:nvCxnSpPr>
            <p:cNvPr id="639" name="Google Shape;639;p77"/>
            <p:cNvCxnSpPr/>
            <p:nvPr/>
          </p:nvCxnSpPr>
          <p:spPr>
            <a:xfrm>
              <a:off x="10136750" y="1636025"/>
              <a:ext cx="0" cy="4975200"/>
            </a:xfrm>
            <a:prstGeom prst="straightConnector1">
              <a:avLst/>
            </a:prstGeom>
            <a:noFill/>
            <a:ln cap="flat" cmpd="sng" w="9525">
              <a:solidFill>
                <a:srgbClr val="B1B5DA"/>
              </a:solidFill>
              <a:prstDash val="dash"/>
              <a:round/>
              <a:headEnd len="sm" w="sm" type="none"/>
              <a:tailEnd len="sm" w="sm" type="none"/>
            </a:ln>
          </p:spPr>
        </p:cxnSp>
      </p:grpSp>
      <p:sp>
        <p:nvSpPr>
          <p:cNvPr id="640" name="Google Shape;640;p77"/>
          <p:cNvSpPr/>
          <p:nvPr/>
        </p:nvSpPr>
        <p:spPr>
          <a:xfrm>
            <a:off x="7400143" y="812836"/>
            <a:ext cx="3945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Medium"/>
                <a:ea typeface="Montserrat Medium"/>
                <a:cs typeface="Montserrat Medium"/>
                <a:sym typeface="Montserrat Medium"/>
              </a:rPr>
              <a:t>10</a:t>
            </a:r>
            <a:endParaRPr b="0" i="0" sz="800" u="none" cap="none" strike="noStrike">
              <a:solidFill>
                <a:schemeClr val="dk1"/>
              </a:solidFill>
              <a:latin typeface="Montserrat Medium"/>
              <a:ea typeface="Montserrat Medium"/>
              <a:cs typeface="Montserrat Medium"/>
              <a:sym typeface="Montserrat Medium"/>
            </a:endParaRPr>
          </a:p>
        </p:txBody>
      </p:sp>
      <p:sp>
        <p:nvSpPr>
          <p:cNvPr id="641" name="Google Shape;641;p77"/>
          <p:cNvSpPr/>
          <p:nvPr/>
        </p:nvSpPr>
        <p:spPr>
          <a:xfrm>
            <a:off x="6905652" y="812836"/>
            <a:ext cx="3936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Medium"/>
                <a:ea typeface="Montserrat Medium"/>
                <a:cs typeface="Montserrat Medium"/>
                <a:sym typeface="Montserrat Medium"/>
              </a:rPr>
              <a:t>09</a:t>
            </a:r>
            <a:endParaRPr b="0" i="0" sz="800" u="none" cap="none" strike="noStrike">
              <a:solidFill>
                <a:schemeClr val="dk1"/>
              </a:solidFill>
              <a:latin typeface="Montserrat Medium"/>
              <a:ea typeface="Montserrat Medium"/>
              <a:cs typeface="Montserrat Medium"/>
              <a:sym typeface="Montserrat Medium"/>
            </a:endParaRPr>
          </a:p>
        </p:txBody>
      </p:sp>
      <p:sp>
        <p:nvSpPr>
          <p:cNvPr id="642" name="Google Shape;642;p77"/>
          <p:cNvSpPr/>
          <p:nvPr/>
        </p:nvSpPr>
        <p:spPr>
          <a:xfrm>
            <a:off x="6411160" y="812836"/>
            <a:ext cx="3936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Medium"/>
                <a:ea typeface="Montserrat Medium"/>
                <a:cs typeface="Montserrat Medium"/>
                <a:sym typeface="Montserrat Medium"/>
              </a:rPr>
              <a:t>08</a:t>
            </a:r>
            <a:endParaRPr b="0" i="0" sz="800" u="none" cap="none" strike="noStrike">
              <a:solidFill>
                <a:schemeClr val="dk1"/>
              </a:solidFill>
              <a:latin typeface="Montserrat Medium"/>
              <a:ea typeface="Montserrat Medium"/>
              <a:cs typeface="Montserrat Medium"/>
              <a:sym typeface="Montserrat Medium"/>
            </a:endParaRPr>
          </a:p>
        </p:txBody>
      </p:sp>
      <p:sp>
        <p:nvSpPr>
          <p:cNvPr id="643" name="Google Shape;643;p77"/>
          <p:cNvSpPr/>
          <p:nvPr/>
        </p:nvSpPr>
        <p:spPr>
          <a:xfrm>
            <a:off x="5925380" y="812836"/>
            <a:ext cx="3954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Medium"/>
                <a:ea typeface="Montserrat Medium"/>
                <a:cs typeface="Montserrat Medium"/>
                <a:sym typeface="Montserrat Medium"/>
              </a:rPr>
              <a:t>07</a:t>
            </a:r>
            <a:endParaRPr b="0" i="0" sz="800" u="none" cap="none" strike="noStrike">
              <a:solidFill>
                <a:schemeClr val="dk1"/>
              </a:solidFill>
              <a:latin typeface="Montserrat Medium"/>
              <a:ea typeface="Montserrat Medium"/>
              <a:cs typeface="Montserrat Medium"/>
              <a:sym typeface="Montserrat Medium"/>
            </a:endParaRPr>
          </a:p>
        </p:txBody>
      </p:sp>
      <p:sp>
        <p:nvSpPr>
          <p:cNvPr id="644" name="Google Shape;644;p77"/>
          <p:cNvSpPr/>
          <p:nvPr/>
        </p:nvSpPr>
        <p:spPr>
          <a:xfrm>
            <a:off x="5430888" y="812836"/>
            <a:ext cx="3936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Medium"/>
                <a:ea typeface="Montserrat Medium"/>
                <a:cs typeface="Montserrat Medium"/>
                <a:sym typeface="Montserrat Medium"/>
              </a:rPr>
              <a:t>06</a:t>
            </a:r>
            <a:endParaRPr b="0" i="0" sz="800" u="none" cap="none" strike="noStrike">
              <a:solidFill>
                <a:schemeClr val="dk1"/>
              </a:solidFill>
              <a:latin typeface="Montserrat Medium"/>
              <a:ea typeface="Montserrat Medium"/>
              <a:cs typeface="Montserrat Medium"/>
              <a:sym typeface="Montserrat Medium"/>
            </a:endParaRPr>
          </a:p>
        </p:txBody>
      </p:sp>
      <p:sp>
        <p:nvSpPr>
          <p:cNvPr id="645" name="Google Shape;645;p77"/>
          <p:cNvSpPr/>
          <p:nvPr/>
        </p:nvSpPr>
        <p:spPr>
          <a:xfrm>
            <a:off x="4924397" y="812836"/>
            <a:ext cx="3945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Medium"/>
                <a:ea typeface="Montserrat Medium"/>
                <a:cs typeface="Montserrat Medium"/>
                <a:sym typeface="Montserrat Medium"/>
              </a:rPr>
              <a:t>05</a:t>
            </a:r>
            <a:endParaRPr b="0" i="0" sz="800" u="none" cap="none" strike="noStrike">
              <a:solidFill>
                <a:schemeClr val="dk1"/>
              </a:solidFill>
              <a:latin typeface="Montserrat Medium"/>
              <a:ea typeface="Montserrat Medium"/>
              <a:cs typeface="Montserrat Medium"/>
              <a:sym typeface="Montserrat Medium"/>
            </a:endParaRPr>
          </a:p>
        </p:txBody>
      </p:sp>
      <p:sp>
        <p:nvSpPr>
          <p:cNvPr id="646" name="Google Shape;646;p77"/>
          <p:cNvSpPr/>
          <p:nvPr/>
        </p:nvSpPr>
        <p:spPr>
          <a:xfrm>
            <a:off x="4419002" y="812836"/>
            <a:ext cx="3936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Medium"/>
                <a:ea typeface="Montserrat Medium"/>
                <a:cs typeface="Montserrat Medium"/>
                <a:sym typeface="Montserrat Medium"/>
              </a:rPr>
              <a:t>04</a:t>
            </a:r>
            <a:endParaRPr b="0" i="0" sz="800" u="none" cap="none" strike="noStrike">
              <a:solidFill>
                <a:schemeClr val="dk1"/>
              </a:solidFill>
              <a:latin typeface="Montserrat Medium"/>
              <a:ea typeface="Montserrat Medium"/>
              <a:cs typeface="Montserrat Medium"/>
              <a:sym typeface="Montserrat Medium"/>
            </a:endParaRPr>
          </a:p>
        </p:txBody>
      </p:sp>
      <p:sp>
        <p:nvSpPr>
          <p:cNvPr id="647" name="Google Shape;647;p77"/>
          <p:cNvSpPr/>
          <p:nvPr/>
        </p:nvSpPr>
        <p:spPr>
          <a:xfrm>
            <a:off x="3933223" y="812836"/>
            <a:ext cx="3954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Medium"/>
                <a:ea typeface="Montserrat Medium"/>
                <a:cs typeface="Montserrat Medium"/>
                <a:sym typeface="Montserrat Medium"/>
              </a:rPr>
              <a:t>03</a:t>
            </a:r>
            <a:endParaRPr b="0" i="0" sz="800" u="none" cap="none" strike="noStrike">
              <a:solidFill>
                <a:schemeClr val="dk1"/>
              </a:solidFill>
              <a:latin typeface="Montserrat Medium"/>
              <a:ea typeface="Montserrat Medium"/>
              <a:cs typeface="Montserrat Medium"/>
              <a:sym typeface="Montserrat Medium"/>
            </a:endParaRPr>
          </a:p>
        </p:txBody>
      </p:sp>
      <p:sp>
        <p:nvSpPr>
          <p:cNvPr id="648" name="Google Shape;648;p77"/>
          <p:cNvSpPr/>
          <p:nvPr/>
        </p:nvSpPr>
        <p:spPr>
          <a:xfrm>
            <a:off x="3427827" y="812836"/>
            <a:ext cx="3936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Medium"/>
                <a:ea typeface="Montserrat Medium"/>
                <a:cs typeface="Montserrat Medium"/>
                <a:sym typeface="Montserrat Medium"/>
              </a:rPr>
              <a:t>02</a:t>
            </a:r>
            <a:endParaRPr b="0" i="0" sz="800" u="none" cap="none" strike="noStrike">
              <a:solidFill>
                <a:schemeClr val="dk1"/>
              </a:solidFill>
              <a:latin typeface="Montserrat Medium"/>
              <a:ea typeface="Montserrat Medium"/>
              <a:cs typeface="Montserrat Medium"/>
              <a:sym typeface="Montserrat Medium"/>
            </a:endParaRPr>
          </a:p>
        </p:txBody>
      </p:sp>
      <p:sp>
        <p:nvSpPr>
          <p:cNvPr id="649" name="Google Shape;649;p77"/>
          <p:cNvSpPr/>
          <p:nvPr/>
        </p:nvSpPr>
        <p:spPr>
          <a:xfrm>
            <a:off x="2933337" y="812836"/>
            <a:ext cx="3936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Medium"/>
                <a:ea typeface="Montserrat Medium"/>
                <a:cs typeface="Montserrat Medium"/>
                <a:sym typeface="Montserrat Medium"/>
              </a:rPr>
              <a:t>01</a:t>
            </a:r>
            <a:endParaRPr b="0" i="0" sz="800" u="none" cap="none" strike="noStrike">
              <a:solidFill>
                <a:schemeClr val="dk1"/>
              </a:solidFill>
              <a:latin typeface="Montserrat Medium"/>
              <a:ea typeface="Montserrat Medium"/>
              <a:cs typeface="Montserrat Medium"/>
              <a:sym typeface="Montserrat Medium"/>
            </a:endParaRPr>
          </a:p>
        </p:txBody>
      </p:sp>
      <p:cxnSp>
        <p:nvCxnSpPr>
          <p:cNvPr id="650" name="Google Shape;650;p77"/>
          <p:cNvCxnSpPr/>
          <p:nvPr/>
        </p:nvCxnSpPr>
        <p:spPr>
          <a:xfrm>
            <a:off x="479125" y="1152008"/>
            <a:ext cx="8045700" cy="0"/>
          </a:xfrm>
          <a:prstGeom prst="straightConnector1">
            <a:avLst/>
          </a:prstGeom>
          <a:noFill/>
          <a:ln cap="flat" cmpd="sng" w="28575">
            <a:solidFill>
              <a:srgbClr val="242145"/>
            </a:solidFill>
            <a:prstDash val="solid"/>
            <a:round/>
            <a:headEnd len="sm" w="sm" type="none"/>
            <a:tailEnd len="sm" w="sm" type="none"/>
          </a:ln>
        </p:spPr>
      </p:cxnSp>
      <p:sp>
        <p:nvSpPr>
          <p:cNvPr id="651" name="Google Shape;651;p77"/>
          <p:cNvSpPr txBox="1"/>
          <p:nvPr/>
        </p:nvSpPr>
        <p:spPr>
          <a:xfrm>
            <a:off x="2574286" y="776850"/>
            <a:ext cx="369900" cy="301800"/>
          </a:xfrm>
          <a:prstGeom prst="rect">
            <a:avLst/>
          </a:prstGeom>
          <a:noFill/>
          <a:ln>
            <a:noFill/>
          </a:ln>
        </p:spPr>
        <p:txBody>
          <a:bodyPr anchorCtr="0" anchor="b" bIns="0" lIns="0" spcFirstLastPara="1" rIns="0" wrap="square" tIns="0">
            <a:noAutofit/>
          </a:bodyPr>
          <a:lstStyle/>
          <a:p>
            <a:pPr indent="-152400" lvl="0" marL="15240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Montserrat Medium"/>
                <a:ea typeface="Montserrat Medium"/>
                <a:cs typeface="Montserrat Medium"/>
                <a:sym typeface="Montserrat Medium"/>
              </a:rPr>
              <a:t>Week:</a:t>
            </a:r>
            <a:endParaRPr b="0" i="0" sz="1100" u="none" cap="none" strike="noStrike">
              <a:solidFill>
                <a:schemeClr val="dk1"/>
              </a:solidFill>
              <a:latin typeface="Montserrat Medium"/>
              <a:ea typeface="Montserrat Medium"/>
              <a:cs typeface="Montserrat Medium"/>
              <a:sym typeface="Montserrat Medium"/>
            </a:endParaRPr>
          </a:p>
        </p:txBody>
      </p:sp>
      <p:sp>
        <p:nvSpPr>
          <p:cNvPr id="652" name="Google Shape;652;p77"/>
          <p:cNvSpPr/>
          <p:nvPr/>
        </p:nvSpPr>
        <p:spPr>
          <a:xfrm>
            <a:off x="8311109" y="806347"/>
            <a:ext cx="3945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Medium"/>
                <a:ea typeface="Montserrat Medium"/>
                <a:cs typeface="Montserrat Medium"/>
                <a:sym typeface="Montserrat Medium"/>
              </a:rPr>
              <a:t>12</a:t>
            </a:r>
            <a:endParaRPr b="0" i="0" sz="800" u="none" cap="none" strike="noStrike">
              <a:solidFill>
                <a:schemeClr val="dk1"/>
              </a:solidFill>
              <a:latin typeface="Montserrat Medium"/>
              <a:ea typeface="Montserrat Medium"/>
              <a:cs typeface="Montserrat Medium"/>
              <a:sym typeface="Montserrat Medium"/>
            </a:endParaRPr>
          </a:p>
        </p:txBody>
      </p:sp>
      <p:sp>
        <p:nvSpPr>
          <p:cNvPr id="653" name="Google Shape;653;p77"/>
          <p:cNvSpPr/>
          <p:nvPr/>
        </p:nvSpPr>
        <p:spPr>
          <a:xfrm>
            <a:off x="7816618" y="806347"/>
            <a:ext cx="3936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Medium"/>
                <a:ea typeface="Montserrat Medium"/>
                <a:cs typeface="Montserrat Medium"/>
                <a:sym typeface="Montserrat Medium"/>
              </a:rPr>
              <a:t>11</a:t>
            </a:r>
            <a:endParaRPr b="0" i="0" sz="800" u="none" cap="none" strike="noStrike">
              <a:solidFill>
                <a:schemeClr val="dk1"/>
              </a:solidFill>
              <a:latin typeface="Montserrat Medium"/>
              <a:ea typeface="Montserrat Medium"/>
              <a:cs typeface="Montserrat Medium"/>
              <a:sym typeface="Montserrat Medium"/>
            </a:endParaRPr>
          </a:p>
        </p:txBody>
      </p:sp>
      <p:cxnSp>
        <p:nvCxnSpPr>
          <p:cNvPr id="654" name="Google Shape;654;p77"/>
          <p:cNvCxnSpPr/>
          <p:nvPr/>
        </p:nvCxnSpPr>
        <p:spPr>
          <a:xfrm>
            <a:off x="3122941" y="1170324"/>
            <a:ext cx="0" cy="3449700"/>
          </a:xfrm>
          <a:prstGeom prst="straightConnector1">
            <a:avLst/>
          </a:prstGeom>
          <a:noFill/>
          <a:ln cap="flat" cmpd="sng" w="9525">
            <a:solidFill>
              <a:srgbClr val="B1B5DA"/>
            </a:solidFill>
            <a:prstDash val="dash"/>
            <a:round/>
            <a:headEnd len="sm" w="sm" type="none"/>
            <a:tailEnd len="sm" w="sm" type="none"/>
          </a:ln>
        </p:spPr>
      </p:cxnSp>
      <p:graphicFrame>
        <p:nvGraphicFramePr>
          <p:cNvPr id="655" name="Google Shape;655;p77"/>
          <p:cNvGraphicFramePr/>
          <p:nvPr/>
        </p:nvGraphicFramePr>
        <p:xfrm>
          <a:off x="474253" y="1110164"/>
          <a:ext cx="3000000" cy="3000000"/>
        </p:xfrm>
        <a:graphic>
          <a:graphicData uri="http://schemas.openxmlformats.org/drawingml/2006/table">
            <a:tbl>
              <a:tblPr>
                <a:noFill/>
                <a:tableStyleId>{9C6E012F-6510-44BF-BE81-5A1A07D8646A}</a:tableStyleId>
              </a:tblPr>
              <a:tblGrid>
                <a:gridCol w="8039275"/>
              </a:tblGrid>
              <a:tr h="921150">
                <a:tc>
                  <a:txBody>
                    <a:bodyPr/>
                    <a:lstStyle/>
                    <a:p>
                      <a:pPr indent="0" lvl="0" marL="520700" marR="0" rtl="0" algn="l">
                        <a:lnSpc>
                          <a:spcPct val="115000"/>
                        </a:lnSpc>
                        <a:spcBef>
                          <a:spcPts val="0"/>
                        </a:spcBef>
                        <a:spcAft>
                          <a:spcPts val="0"/>
                        </a:spcAft>
                        <a:buClr>
                          <a:srgbClr val="000000"/>
                        </a:buClr>
                        <a:buSzPts val="1100"/>
                        <a:buFont typeface="Arial"/>
                        <a:buNone/>
                      </a:pPr>
                      <a:r>
                        <a:rPr b="1" lang="en" sz="1100" u="none" cap="none" strike="noStrike">
                          <a:solidFill>
                            <a:schemeClr val="dk1"/>
                          </a:solidFill>
                          <a:latin typeface="Montserrat"/>
                          <a:ea typeface="Montserrat"/>
                          <a:cs typeface="Montserrat"/>
                          <a:sym typeface="Montserrat"/>
                        </a:rPr>
                        <a:t>Header</a:t>
                      </a:r>
                      <a:endParaRPr b="1" sz="1100" u="none" cap="none" strike="noStrike">
                        <a:solidFill>
                          <a:schemeClr val="dk1"/>
                        </a:solidFill>
                        <a:latin typeface="Montserrat"/>
                        <a:ea typeface="Montserrat"/>
                        <a:cs typeface="Montserrat"/>
                        <a:sym typeface="Montserrat"/>
                      </a:endParaRPr>
                    </a:p>
                    <a:p>
                      <a:pPr indent="0" lvl="0" marL="520700" marR="0" rtl="0" algn="l">
                        <a:lnSpc>
                          <a:spcPct val="100000"/>
                        </a:lnSpc>
                        <a:spcBef>
                          <a:spcPts val="0"/>
                        </a:spcBef>
                        <a:spcAft>
                          <a:spcPts val="0"/>
                        </a:spcAft>
                        <a:buClr>
                          <a:srgbClr val="000000"/>
                        </a:buClr>
                        <a:buSzPts val="700"/>
                        <a:buFont typeface="Arial"/>
                        <a:buNone/>
                      </a:pPr>
                      <a:r>
                        <a:rPr lang="en" sz="700" u="none" cap="none" strike="noStrike">
                          <a:solidFill>
                            <a:schemeClr val="dk1"/>
                          </a:solidFill>
                          <a:latin typeface="Montserrat Medium"/>
                          <a:ea typeface="Montserrat Medium"/>
                          <a:cs typeface="Montserrat Medium"/>
                          <a:sym typeface="Montserrat Medium"/>
                        </a:rPr>
                        <a:t>+ Bullets</a:t>
                      </a:r>
                      <a:endParaRPr sz="1100" u="none" cap="none" strike="noStrike">
                        <a:solidFill>
                          <a:schemeClr val="dk1"/>
                        </a:solidFill>
                        <a:latin typeface="Montserrat Medium"/>
                        <a:ea typeface="Montserrat Medium"/>
                        <a:cs typeface="Montserrat Medium"/>
                        <a:sym typeface="Montserrat Medium"/>
                      </a:endParaRPr>
                    </a:p>
                    <a:p>
                      <a:pPr indent="0" lvl="0" marL="520700" marR="0" rtl="0" algn="l">
                        <a:lnSpc>
                          <a:spcPct val="100000"/>
                        </a:lnSpc>
                        <a:spcBef>
                          <a:spcPts val="400"/>
                        </a:spcBef>
                        <a:spcAft>
                          <a:spcPts val="0"/>
                        </a:spcAft>
                        <a:buClr>
                          <a:schemeClr val="dk1"/>
                        </a:buClr>
                        <a:buSzPts val="800"/>
                        <a:buFont typeface="Arial"/>
                        <a:buNone/>
                      </a:pPr>
                      <a:r>
                        <a:rPr lang="en" sz="700" u="none" cap="none" strike="noStrike">
                          <a:solidFill>
                            <a:schemeClr val="dk1"/>
                          </a:solidFill>
                          <a:latin typeface="Montserrat Medium"/>
                          <a:ea typeface="Montserrat Medium"/>
                          <a:cs typeface="Montserrat Medium"/>
                          <a:sym typeface="Montserrat Medium"/>
                        </a:rPr>
                        <a:t>+ Bullets</a:t>
                      </a:r>
                      <a:endParaRPr sz="700" u="none" cap="none" strike="noStrike">
                        <a:solidFill>
                          <a:schemeClr val="dk1"/>
                        </a:solidFill>
                        <a:latin typeface="Montserrat Medium"/>
                        <a:ea typeface="Montserrat Medium"/>
                        <a:cs typeface="Montserrat Medium"/>
                        <a:sym typeface="Montserrat Medium"/>
                      </a:endParaRPr>
                    </a:p>
                    <a:p>
                      <a:pPr indent="0" lvl="0" marL="520700" marR="0" rtl="0" algn="l">
                        <a:lnSpc>
                          <a:spcPct val="100000"/>
                        </a:lnSpc>
                        <a:spcBef>
                          <a:spcPts val="400"/>
                        </a:spcBef>
                        <a:spcAft>
                          <a:spcPts val="0"/>
                        </a:spcAft>
                        <a:buClr>
                          <a:schemeClr val="dk1"/>
                        </a:buClr>
                        <a:buSzPts val="800"/>
                        <a:buFont typeface="Arial"/>
                        <a:buNone/>
                      </a:pPr>
                      <a:r>
                        <a:rPr lang="en" sz="700" u="none" cap="none" strike="noStrike">
                          <a:solidFill>
                            <a:schemeClr val="dk1"/>
                          </a:solidFill>
                          <a:latin typeface="Montserrat Medium"/>
                          <a:ea typeface="Montserrat Medium"/>
                          <a:cs typeface="Montserrat Medium"/>
                          <a:sym typeface="Montserrat Medium"/>
                        </a:rPr>
                        <a:t>+ Bullets</a:t>
                      </a:r>
                      <a:endParaRPr sz="1100" u="none" cap="none" strike="noStrike">
                        <a:solidFill>
                          <a:schemeClr val="dk1"/>
                        </a:solidFill>
                        <a:latin typeface="Montserrat Medium"/>
                        <a:ea typeface="Montserrat Medium"/>
                        <a:cs typeface="Montserrat Medium"/>
                        <a:sym typeface="Montserrat Medium"/>
                      </a:endParaRPr>
                    </a:p>
                  </a:txBody>
                  <a:tcPr marT="19050" marB="19050" marR="28575" marL="28575" anchor="ctr">
                    <a:lnL cap="flat" cmpd="sng" w="9525">
                      <a:solidFill>
                        <a:srgbClr val="B1B5DA">
                          <a:alpha val="0"/>
                        </a:srgbClr>
                      </a:solidFill>
                      <a:prstDash val="solid"/>
                      <a:round/>
                      <a:headEnd len="sm" w="sm" type="none"/>
                      <a:tailEnd len="sm" w="sm" type="none"/>
                    </a:lnL>
                    <a:lnR cap="flat" cmpd="sng" w="28575">
                      <a:solidFill>
                        <a:srgbClr val="B1B5DA">
                          <a:alpha val="0"/>
                        </a:srgbClr>
                      </a:solidFill>
                      <a:prstDash val="solid"/>
                      <a:round/>
                      <a:headEnd len="sm" w="sm" type="none"/>
                      <a:tailEnd len="sm" w="sm" type="none"/>
                    </a:lnR>
                    <a:lnT cap="flat" cmpd="sng" w="9525">
                      <a:solidFill>
                        <a:srgbClr val="B1B5DA">
                          <a:alpha val="0"/>
                        </a:srgbClr>
                      </a:solidFill>
                      <a:prstDash val="solid"/>
                      <a:round/>
                      <a:headEnd len="sm" w="sm" type="none"/>
                      <a:tailEnd len="sm" w="sm" type="none"/>
                    </a:lnT>
                    <a:lnB cap="flat" cmpd="sng" w="9525">
                      <a:solidFill>
                        <a:srgbClr val="B1B5DA">
                          <a:alpha val="0"/>
                        </a:srgbClr>
                      </a:solidFill>
                      <a:prstDash val="solid"/>
                      <a:round/>
                      <a:headEnd len="sm" w="sm" type="none"/>
                      <a:tailEnd len="sm" w="sm" type="none"/>
                    </a:lnB>
                  </a:tcPr>
                </a:tc>
              </a:tr>
              <a:tr h="921150">
                <a:tc>
                  <a:txBody>
                    <a:bodyPr/>
                    <a:lstStyle/>
                    <a:p>
                      <a:pPr indent="0" lvl="0" marL="520700" marR="0" rtl="0" algn="l">
                        <a:lnSpc>
                          <a:spcPct val="115000"/>
                        </a:lnSpc>
                        <a:spcBef>
                          <a:spcPts val="0"/>
                        </a:spcBef>
                        <a:spcAft>
                          <a:spcPts val="0"/>
                        </a:spcAft>
                        <a:buClr>
                          <a:srgbClr val="000000"/>
                        </a:buClr>
                        <a:buSzPts val="1100"/>
                        <a:buFont typeface="Arial"/>
                        <a:buNone/>
                      </a:pPr>
                      <a:r>
                        <a:rPr b="1" lang="en" sz="1100" u="none" cap="none" strike="noStrike">
                          <a:solidFill>
                            <a:schemeClr val="dk1"/>
                          </a:solidFill>
                          <a:latin typeface="Montserrat"/>
                          <a:ea typeface="Montserrat"/>
                          <a:cs typeface="Montserrat"/>
                          <a:sym typeface="Montserrat"/>
                        </a:rPr>
                        <a:t>Header</a:t>
                      </a:r>
                      <a:endParaRPr b="1" sz="1100" u="none" cap="none" strike="noStrike">
                        <a:solidFill>
                          <a:schemeClr val="dk1"/>
                        </a:solidFill>
                        <a:latin typeface="Montserrat"/>
                        <a:ea typeface="Montserrat"/>
                        <a:cs typeface="Montserrat"/>
                        <a:sym typeface="Montserrat"/>
                      </a:endParaRPr>
                    </a:p>
                    <a:p>
                      <a:pPr indent="0" lvl="0" marL="520700" marR="0" rtl="0" algn="l">
                        <a:lnSpc>
                          <a:spcPct val="100000"/>
                        </a:lnSpc>
                        <a:spcBef>
                          <a:spcPts val="0"/>
                        </a:spcBef>
                        <a:spcAft>
                          <a:spcPts val="0"/>
                        </a:spcAft>
                        <a:buClr>
                          <a:srgbClr val="000000"/>
                        </a:buClr>
                        <a:buSzPts val="700"/>
                        <a:buFont typeface="Arial"/>
                        <a:buNone/>
                      </a:pPr>
                      <a:r>
                        <a:rPr lang="en" sz="700" u="none" cap="none" strike="noStrike">
                          <a:solidFill>
                            <a:schemeClr val="dk1"/>
                          </a:solidFill>
                          <a:latin typeface="Montserrat Medium"/>
                          <a:ea typeface="Montserrat Medium"/>
                          <a:cs typeface="Montserrat Medium"/>
                          <a:sym typeface="Montserrat Medium"/>
                        </a:rPr>
                        <a:t>+ Bullets</a:t>
                      </a:r>
                      <a:endParaRPr sz="1100" u="none" cap="none" strike="noStrike">
                        <a:solidFill>
                          <a:schemeClr val="dk1"/>
                        </a:solidFill>
                        <a:latin typeface="Montserrat Medium"/>
                        <a:ea typeface="Montserrat Medium"/>
                        <a:cs typeface="Montserrat Medium"/>
                        <a:sym typeface="Montserrat Medium"/>
                      </a:endParaRPr>
                    </a:p>
                    <a:p>
                      <a:pPr indent="0" lvl="0" marL="520700" marR="0" rtl="0" algn="l">
                        <a:lnSpc>
                          <a:spcPct val="100000"/>
                        </a:lnSpc>
                        <a:spcBef>
                          <a:spcPts val="400"/>
                        </a:spcBef>
                        <a:spcAft>
                          <a:spcPts val="0"/>
                        </a:spcAft>
                        <a:buClr>
                          <a:schemeClr val="dk1"/>
                        </a:buClr>
                        <a:buSzPts val="800"/>
                        <a:buFont typeface="Arial"/>
                        <a:buNone/>
                      </a:pPr>
                      <a:r>
                        <a:rPr lang="en" sz="700" u="none" cap="none" strike="noStrike">
                          <a:solidFill>
                            <a:schemeClr val="dk1"/>
                          </a:solidFill>
                          <a:latin typeface="Montserrat Medium"/>
                          <a:ea typeface="Montserrat Medium"/>
                          <a:cs typeface="Montserrat Medium"/>
                          <a:sym typeface="Montserrat Medium"/>
                        </a:rPr>
                        <a:t>+ Bullets</a:t>
                      </a:r>
                      <a:endParaRPr sz="700" u="none" cap="none" strike="noStrike">
                        <a:solidFill>
                          <a:schemeClr val="dk1"/>
                        </a:solidFill>
                        <a:latin typeface="Montserrat Medium"/>
                        <a:ea typeface="Montserrat Medium"/>
                        <a:cs typeface="Montserrat Medium"/>
                        <a:sym typeface="Montserrat Medium"/>
                      </a:endParaRPr>
                    </a:p>
                    <a:p>
                      <a:pPr indent="0" lvl="0" marL="520700" marR="0" rtl="0" algn="l">
                        <a:lnSpc>
                          <a:spcPct val="100000"/>
                        </a:lnSpc>
                        <a:spcBef>
                          <a:spcPts val="400"/>
                        </a:spcBef>
                        <a:spcAft>
                          <a:spcPts val="0"/>
                        </a:spcAft>
                        <a:buClr>
                          <a:schemeClr val="dk1"/>
                        </a:buClr>
                        <a:buSzPts val="800"/>
                        <a:buFont typeface="Arial"/>
                        <a:buNone/>
                      </a:pPr>
                      <a:r>
                        <a:rPr lang="en" sz="700" u="none" cap="none" strike="noStrike">
                          <a:solidFill>
                            <a:schemeClr val="dk1"/>
                          </a:solidFill>
                          <a:latin typeface="Montserrat Medium"/>
                          <a:ea typeface="Montserrat Medium"/>
                          <a:cs typeface="Montserrat Medium"/>
                          <a:sym typeface="Montserrat Medium"/>
                        </a:rPr>
                        <a:t>+ Bullets</a:t>
                      </a:r>
                      <a:endParaRPr sz="700" u="none" cap="none" strike="noStrike">
                        <a:solidFill>
                          <a:schemeClr val="dk1"/>
                        </a:solidFill>
                        <a:latin typeface="Montserrat Medium"/>
                        <a:ea typeface="Montserrat Medium"/>
                        <a:cs typeface="Montserrat Medium"/>
                        <a:sym typeface="Montserrat Medium"/>
                      </a:endParaRPr>
                    </a:p>
                  </a:txBody>
                  <a:tcPr marT="19050" marB="19050" marR="28575" marL="28575" anchor="ctr">
                    <a:lnL cap="flat" cmpd="sng" w="9525">
                      <a:solidFill>
                        <a:srgbClr val="B1B5DA">
                          <a:alpha val="0"/>
                        </a:srgbClr>
                      </a:solidFill>
                      <a:prstDash val="solid"/>
                      <a:round/>
                      <a:headEnd len="sm" w="sm" type="none"/>
                      <a:tailEnd len="sm" w="sm" type="none"/>
                    </a:lnL>
                    <a:lnR cap="flat" cmpd="sng" w="28575">
                      <a:solidFill>
                        <a:srgbClr val="B1B5DA">
                          <a:alpha val="0"/>
                        </a:srgbClr>
                      </a:solidFill>
                      <a:prstDash val="solid"/>
                      <a:round/>
                      <a:headEnd len="sm" w="sm" type="none"/>
                      <a:tailEnd len="sm" w="sm" type="none"/>
                    </a:lnR>
                    <a:lnT cap="flat" cmpd="sng" w="9525">
                      <a:solidFill>
                        <a:srgbClr val="B1B5DA">
                          <a:alpha val="0"/>
                        </a:srgbClr>
                      </a:solidFill>
                      <a:prstDash val="solid"/>
                      <a:round/>
                      <a:headEnd len="sm" w="sm" type="none"/>
                      <a:tailEnd len="sm" w="sm" type="none"/>
                    </a:lnT>
                    <a:lnB cap="flat" cmpd="sng" w="9525">
                      <a:solidFill>
                        <a:srgbClr val="B1B5DA">
                          <a:alpha val="0"/>
                        </a:srgbClr>
                      </a:solidFill>
                      <a:prstDash val="solid"/>
                      <a:round/>
                      <a:headEnd len="sm" w="sm" type="none"/>
                      <a:tailEnd len="sm" w="sm" type="none"/>
                    </a:lnB>
                  </a:tcPr>
                </a:tc>
              </a:tr>
              <a:tr h="921150">
                <a:tc>
                  <a:txBody>
                    <a:bodyPr/>
                    <a:lstStyle/>
                    <a:p>
                      <a:pPr indent="0" lvl="0" marL="520700" marR="0" rtl="0" algn="l">
                        <a:lnSpc>
                          <a:spcPct val="115000"/>
                        </a:lnSpc>
                        <a:spcBef>
                          <a:spcPts val="0"/>
                        </a:spcBef>
                        <a:spcAft>
                          <a:spcPts val="0"/>
                        </a:spcAft>
                        <a:buClr>
                          <a:srgbClr val="000000"/>
                        </a:buClr>
                        <a:buSzPts val="1100"/>
                        <a:buFont typeface="Arial"/>
                        <a:buNone/>
                      </a:pPr>
                      <a:r>
                        <a:rPr b="1" lang="en" sz="1100" u="none" cap="none" strike="noStrike">
                          <a:solidFill>
                            <a:schemeClr val="dk1"/>
                          </a:solidFill>
                          <a:latin typeface="Montserrat"/>
                          <a:ea typeface="Montserrat"/>
                          <a:cs typeface="Montserrat"/>
                          <a:sym typeface="Montserrat"/>
                        </a:rPr>
                        <a:t>Header</a:t>
                      </a:r>
                      <a:endParaRPr b="1" sz="1100" u="none" cap="none" strike="noStrike">
                        <a:solidFill>
                          <a:schemeClr val="dk1"/>
                        </a:solidFill>
                        <a:latin typeface="Montserrat"/>
                        <a:ea typeface="Montserrat"/>
                        <a:cs typeface="Montserrat"/>
                        <a:sym typeface="Montserrat"/>
                      </a:endParaRPr>
                    </a:p>
                    <a:p>
                      <a:pPr indent="0" lvl="0" marL="520700" marR="0" rtl="0" algn="l">
                        <a:lnSpc>
                          <a:spcPct val="100000"/>
                        </a:lnSpc>
                        <a:spcBef>
                          <a:spcPts val="0"/>
                        </a:spcBef>
                        <a:spcAft>
                          <a:spcPts val="0"/>
                        </a:spcAft>
                        <a:buClr>
                          <a:srgbClr val="000000"/>
                        </a:buClr>
                        <a:buSzPts val="700"/>
                        <a:buFont typeface="Arial"/>
                        <a:buNone/>
                      </a:pPr>
                      <a:r>
                        <a:rPr lang="en" sz="700" u="none" cap="none" strike="noStrike">
                          <a:solidFill>
                            <a:schemeClr val="dk1"/>
                          </a:solidFill>
                          <a:latin typeface="Montserrat Medium"/>
                          <a:ea typeface="Montserrat Medium"/>
                          <a:cs typeface="Montserrat Medium"/>
                          <a:sym typeface="Montserrat Medium"/>
                        </a:rPr>
                        <a:t>+ Bullets</a:t>
                      </a:r>
                      <a:endParaRPr sz="1100" u="none" cap="none" strike="noStrike">
                        <a:solidFill>
                          <a:schemeClr val="dk1"/>
                        </a:solidFill>
                        <a:latin typeface="Montserrat Medium"/>
                        <a:ea typeface="Montserrat Medium"/>
                        <a:cs typeface="Montserrat Medium"/>
                        <a:sym typeface="Montserrat Medium"/>
                      </a:endParaRPr>
                    </a:p>
                    <a:p>
                      <a:pPr indent="0" lvl="0" marL="520700" marR="0" rtl="0" algn="l">
                        <a:lnSpc>
                          <a:spcPct val="100000"/>
                        </a:lnSpc>
                        <a:spcBef>
                          <a:spcPts val="400"/>
                        </a:spcBef>
                        <a:spcAft>
                          <a:spcPts val="0"/>
                        </a:spcAft>
                        <a:buClr>
                          <a:schemeClr val="dk1"/>
                        </a:buClr>
                        <a:buSzPts val="800"/>
                        <a:buFont typeface="Arial"/>
                        <a:buNone/>
                      </a:pPr>
                      <a:r>
                        <a:rPr lang="en" sz="700" u="none" cap="none" strike="noStrike">
                          <a:solidFill>
                            <a:schemeClr val="dk1"/>
                          </a:solidFill>
                          <a:latin typeface="Montserrat Medium"/>
                          <a:ea typeface="Montserrat Medium"/>
                          <a:cs typeface="Montserrat Medium"/>
                          <a:sym typeface="Montserrat Medium"/>
                        </a:rPr>
                        <a:t>+ Bullets</a:t>
                      </a:r>
                      <a:endParaRPr sz="700" u="none" cap="none" strike="noStrike">
                        <a:solidFill>
                          <a:schemeClr val="dk1"/>
                        </a:solidFill>
                        <a:latin typeface="Montserrat Medium"/>
                        <a:ea typeface="Montserrat Medium"/>
                        <a:cs typeface="Montserrat Medium"/>
                        <a:sym typeface="Montserrat Medium"/>
                      </a:endParaRPr>
                    </a:p>
                    <a:p>
                      <a:pPr indent="0" lvl="0" marL="520700" marR="0" rtl="0" algn="l">
                        <a:lnSpc>
                          <a:spcPct val="100000"/>
                        </a:lnSpc>
                        <a:spcBef>
                          <a:spcPts val="400"/>
                        </a:spcBef>
                        <a:spcAft>
                          <a:spcPts val="0"/>
                        </a:spcAft>
                        <a:buClr>
                          <a:schemeClr val="dk1"/>
                        </a:buClr>
                        <a:buSzPts val="800"/>
                        <a:buFont typeface="Arial"/>
                        <a:buNone/>
                      </a:pPr>
                      <a:r>
                        <a:rPr lang="en" sz="700" u="none" cap="none" strike="noStrike">
                          <a:solidFill>
                            <a:schemeClr val="dk1"/>
                          </a:solidFill>
                          <a:latin typeface="Montserrat Medium"/>
                          <a:ea typeface="Montserrat Medium"/>
                          <a:cs typeface="Montserrat Medium"/>
                          <a:sym typeface="Montserrat Medium"/>
                        </a:rPr>
                        <a:t>+ Bullets</a:t>
                      </a:r>
                      <a:endParaRPr sz="1100" u="none" cap="none" strike="noStrike">
                        <a:solidFill>
                          <a:schemeClr val="dk1"/>
                        </a:solidFill>
                        <a:latin typeface="Montserrat Medium"/>
                        <a:ea typeface="Montserrat Medium"/>
                        <a:cs typeface="Montserrat Medium"/>
                        <a:sym typeface="Montserrat Medium"/>
                      </a:endParaRPr>
                    </a:p>
                  </a:txBody>
                  <a:tcPr marT="19050" marB="19050" marR="28575" marL="28575" anchor="ctr">
                    <a:lnL cap="flat" cmpd="sng" w="9525">
                      <a:solidFill>
                        <a:srgbClr val="B1B5DA">
                          <a:alpha val="0"/>
                        </a:srgbClr>
                      </a:solidFill>
                      <a:prstDash val="solid"/>
                      <a:round/>
                      <a:headEnd len="sm" w="sm" type="none"/>
                      <a:tailEnd len="sm" w="sm" type="none"/>
                    </a:lnL>
                    <a:lnR cap="flat" cmpd="sng" w="28575">
                      <a:solidFill>
                        <a:srgbClr val="B1B5DA">
                          <a:alpha val="0"/>
                        </a:srgbClr>
                      </a:solidFill>
                      <a:prstDash val="solid"/>
                      <a:round/>
                      <a:headEnd len="sm" w="sm" type="none"/>
                      <a:tailEnd len="sm" w="sm" type="none"/>
                    </a:lnR>
                    <a:lnT cap="flat" cmpd="sng" w="9525">
                      <a:solidFill>
                        <a:srgbClr val="B1B5DA">
                          <a:alpha val="0"/>
                        </a:srgbClr>
                      </a:solidFill>
                      <a:prstDash val="solid"/>
                      <a:round/>
                      <a:headEnd len="sm" w="sm" type="none"/>
                      <a:tailEnd len="sm" w="sm" type="none"/>
                    </a:lnT>
                    <a:lnB cap="flat" cmpd="sng" w="9525">
                      <a:solidFill>
                        <a:srgbClr val="B1B5DA">
                          <a:alpha val="0"/>
                        </a:srgbClr>
                      </a:solidFill>
                      <a:prstDash val="solid"/>
                      <a:round/>
                      <a:headEnd len="sm" w="sm" type="none"/>
                      <a:tailEnd len="sm" w="sm" type="none"/>
                    </a:lnB>
                  </a:tcPr>
                </a:tc>
              </a:tr>
              <a:tr h="921150">
                <a:tc>
                  <a:txBody>
                    <a:bodyPr/>
                    <a:lstStyle/>
                    <a:p>
                      <a:pPr indent="0" lvl="0" marL="520700" marR="0" rtl="0" algn="l">
                        <a:lnSpc>
                          <a:spcPct val="115000"/>
                        </a:lnSpc>
                        <a:spcBef>
                          <a:spcPts val="0"/>
                        </a:spcBef>
                        <a:spcAft>
                          <a:spcPts val="0"/>
                        </a:spcAft>
                        <a:buClr>
                          <a:srgbClr val="000000"/>
                        </a:buClr>
                        <a:buSzPts val="1100"/>
                        <a:buFont typeface="Arial"/>
                        <a:buNone/>
                      </a:pPr>
                      <a:r>
                        <a:rPr b="1" lang="en" sz="1100" u="none" cap="none" strike="noStrike">
                          <a:solidFill>
                            <a:schemeClr val="dk1"/>
                          </a:solidFill>
                          <a:latin typeface="Montserrat"/>
                          <a:ea typeface="Montserrat"/>
                          <a:cs typeface="Montserrat"/>
                          <a:sym typeface="Montserrat"/>
                        </a:rPr>
                        <a:t>Header</a:t>
                      </a:r>
                      <a:endParaRPr b="1" sz="1100" u="none" cap="none" strike="noStrike">
                        <a:solidFill>
                          <a:schemeClr val="dk1"/>
                        </a:solidFill>
                        <a:latin typeface="Montserrat"/>
                        <a:ea typeface="Montserrat"/>
                        <a:cs typeface="Montserrat"/>
                        <a:sym typeface="Montserrat"/>
                      </a:endParaRPr>
                    </a:p>
                    <a:p>
                      <a:pPr indent="0" lvl="0" marL="520700" marR="0" rtl="0" algn="l">
                        <a:lnSpc>
                          <a:spcPct val="100000"/>
                        </a:lnSpc>
                        <a:spcBef>
                          <a:spcPts val="0"/>
                        </a:spcBef>
                        <a:spcAft>
                          <a:spcPts val="0"/>
                        </a:spcAft>
                        <a:buClr>
                          <a:srgbClr val="000000"/>
                        </a:buClr>
                        <a:buSzPts val="700"/>
                        <a:buFont typeface="Arial"/>
                        <a:buNone/>
                      </a:pPr>
                      <a:r>
                        <a:rPr lang="en" sz="700" u="none" cap="none" strike="noStrike">
                          <a:solidFill>
                            <a:schemeClr val="dk1"/>
                          </a:solidFill>
                          <a:latin typeface="Montserrat Medium"/>
                          <a:ea typeface="Montserrat Medium"/>
                          <a:cs typeface="Montserrat Medium"/>
                          <a:sym typeface="Montserrat Medium"/>
                        </a:rPr>
                        <a:t>+ Bullets</a:t>
                      </a:r>
                      <a:endParaRPr sz="1100" u="none" cap="none" strike="noStrike">
                        <a:solidFill>
                          <a:schemeClr val="dk1"/>
                        </a:solidFill>
                        <a:latin typeface="Montserrat Medium"/>
                        <a:ea typeface="Montserrat Medium"/>
                        <a:cs typeface="Montserrat Medium"/>
                        <a:sym typeface="Montserrat Medium"/>
                      </a:endParaRPr>
                    </a:p>
                    <a:p>
                      <a:pPr indent="0" lvl="0" marL="520700" marR="0" rtl="0" algn="l">
                        <a:lnSpc>
                          <a:spcPct val="100000"/>
                        </a:lnSpc>
                        <a:spcBef>
                          <a:spcPts val="400"/>
                        </a:spcBef>
                        <a:spcAft>
                          <a:spcPts val="0"/>
                        </a:spcAft>
                        <a:buClr>
                          <a:schemeClr val="dk1"/>
                        </a:buClr>
                        <a:buSzPts val="800"/>
                        <a:buFont typeface="Arial"/>
                        <a:buNone/>
                      </a:pPr>
                      <a:r>
                        <a:rPr lang="en" sz="700" u="none" cap="none" strike="noStrike">
                          <a:solidFill>
                            <a:schemeClr val="dk1"/>
                          </a:solidFill>
                          <a:latin typeface="Montserrat Medium"/>
                          <a:ea typeface="Montserrat Medium"/>
                          <a:cs typeface="Montserrat Medium"/>
                          <a:sym typeface="Montserrat Medium"/>
                        </a:rPr>
                        <a:t>+ Bullets</a:t>
                      </a:r>
                      <a:endParaRPr sz="700" u="none" cap="none" strike="noStrike">
                        <a:solidFill>
                          <a:schemeClr val="dk1"/>
                        </a:solidFill>
                        <a:latin typeface="Montserrat Medium"/>
                        <a:ea typeface="Montserrat Medium"/>
                        <a:cs typeface="Montserrat Medium"/>
                        <a:sym typeface="Montserrat Medium"/>
                      </a:endParaRPr>
                    </a:p>
                    <a:p>
                      <a:pPr indent="0" lvl="0" marL="520700" marR="0" rtl="0" algn="l">
                        <a:lnSpc>
                          <a:spcPct val="100000"/>
                        </a:lnSpc>
                        <a:spcBef>
                          <a:spcPts val="400"/>
                        </a:spcBef>
                        <a:spcAft>
                          <a:spcPts val="0"/>
                        </a:spcAft>
                        <a:buClr>
                          <a:schemeClr val="dk1"/>
                        </a:buClr>
                        <a:buSzPts val="800"/>
                        <a:buFont typeface="Arial"/>
                        <a:buNone/>
                      </a:pPr>
                      <a:r>
                        <a:rPr lang="en" sz="700" u="none" cap="none" strike="noStrike">
                          <a:solidFill>
                            <a:schemeClr val="dk1"/>
                          </a:solidFill>
                          <a:latin typeface="Montserrat Medium"/>
                          <a:ea typeface="Montserrat Medium"/>
                          <a:cs typeface="Montserrat Medium"/>
                          <a:sym typeface="Montserrat Medium"/>
                        </a:rPr>
                        <a:t>+ Bullets</a:t>
                      </a:r>
                      <a:endParaRPr sz="1100" u="none" cap="none" strike="noStrike">
                        <a:solidFill>
                          <a:schemeClr val="dk1"/>
                        </a:solidFill>
                        <a:latin typeface="Montserrat Medium"/>
                        <a:ea typeface="Montserrat Medium"/>
                        <a:cs typeface="Montserrat Medium"/>
                        <a:sym typeface="Montserrat Medium"/>
                      </a:endParaRPr>
                    </a:p>
                  </a:txBody>
                  <a:tcPr marT="19050" marB="19050" marR="28575" marL="28575" anchor="ctr">
                    <a:lnL cap="flat" cmpd="sng" w="9525">
                      <a:solidFill>
                        <a:srgbClr val="B1B5DA">
                          <a:alpha val="0"/>
                        </a:srgbClr>
                      </a:solidFill>
                      <a:prstDash val="solid"/>
                      <a:round/>
                      <a:headEnd len="sm" w="sm" type="none"/>
                      <a:tailEnd len="sm" w="sm" type="none"/>
                    </a:lnL>
                    <a:lnR cap="flat" cmpd="sng" w="28575">
                      <a:solidFill>
                        <a:srgbClr val="B1B5DA">
                          <a:alpha val="0"/>
                        </a:srgbClr>
                      </a:solidFill>
                      <a:prstDash val="solid"/>
                      <a:round/>
                      <a:headEnd len="sm" w="sm" type="none"/>
                      <a:tailEnd len="sm" w="sm" type="none"/>
                    </a:lnR>
                    <a:lnT cap="flat" cmpd="sng" w="9525">
                      <a:solidFill>
                        <a:srgbClr val="B1B5DA">
                          <a:alpha val="0"/>
                        </a:srgbClr>
                      </a:solidFill>
                      <a:prstDash val="solid"/>
                      <a:round/>
                      <a:headEnd len="sm" w="sm" type="none"/>
                      <a:tailEnd len="sm" w="sm" type="none"/>
                    </a:lnT>
                    <a:lnB cap="flat" cmpd="sng" w="9525">
                      <a:solidFill>
                        <a:srgbClr val="B1B5DA">
                          <a:alpha val="0"/>
                        </a:srgbClr>
                      </a:solidFill>
                      <a:prstDash val="solid"/>
                      <a:round/>
                      <a:headEnd len="sm" w="sm" type="none"/>
                      <a:tailEnd len="sm" w="sm" type="none"/>
                    </a:lnB>
                  </a:tcPr>
                </a:tc>
              </a:tr>
            </a:tbl>
          </a:graphicData>
        </a:graphic>
      </p:graphicFrame>
      <p:sp>
        <p:nvSpPr>
          <p:cNvPr id="656" name="Google Shape;656;p77"/>
          <p:cNvSpPr/>
          <p:nvPr/>
        </p:nvSpPr>
        <p:spPr>
          <a:xfrm>
            <a:off x="4572006" y="3329672"/>
            <a:ext cx="2530800" cy="10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657" name="Google Shape;657;p77"/>
          <p:cNvSpPr/>
          <p:nvPr/>
        </p:nvSpPr>
        <p:spPr>
          <a:xfrm>
            <a:off x="7006618" y="3308989"/>
            <a:ext cx="149400" cy="149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77"/>
          <p:cNvSpPr/>
          <p:nvPr/>
        </p:nvSpPr>
        <p:spPr>
          <a:xfrm>
            <a:off x="4536138" y="3308984"/>
            <a:ext cx="149400" cy="149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77"/>
          <p:cNvSpPr/>
          <p:nvPr/>
        </p:nvSpPr>
        <p:spPr>
          <a:xfrm>
            <a:off x="3606553" y="2381271"/>
            <a:ext cx="993000" cy="10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660" name="Google Shape;660;p77"/>
          <p:cNvSpPr/>
          <p:nvPr/>
        </p:nvSpPr>
        <p:spPr>
          <a:xfrm>
            <a:off x="3114845" y="1617120"/>
            <a:ext cx="491700" cy="10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661" name="Google Shape;661;p77"/>
          <p:cNvSpPr/>
          <p:nvPr/>
        </p:nvSpPr>
        <p:spPr>
          <a:xfrm>
            <a:off x="3032057" y="1596414"/>
            <a:ext cx="149400" cy="149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77"/>
          <p:cNvSpPr/>
          <p:nvPr/>
        </p:nvSpPr>
        <p:spPr>
          <a:xfrm>
            <a:off x="3539500" y="1596431"/>
            <a:ext cx="149400" cy="149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77"/>
          <p:cNvSpPr/>
          <p:nvPr/>
        </p:nvSpPr>
        <p:spPr>
          <a:xfrm>
            <a:off x="4497288" y="2364052"/>
            <a:ext cx="149400" cy="149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77"/>
          <p:cNvSpPr/>
          <p:nvPr/>
        </p:nvSpPr>
        <p:spPr>
          <a:xfrm>
            <a:off x="3539488" y="2360577"/>
            <a:ext cx="149400" cy="149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77"/>
          <p:cNvSpPr/>
          <p:nvPr/>
        </p:nvSpPr>
        <p:spPr>
          <a:xfrm>
            <a:off x="6130913" y="4256527"/>
            <a:ext cx="2382600" cy="10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666" name="Google Shape;666;p77"/>
          <p:cNvSpPr/>
          <p:nvPr/>
        </p:nvSpPr>
        <p:spPr>
          <a:xfrm>
            <a:off x="6059300" y="4235821"/>
            <a:ext cx="149400" cy="149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77"/>
          <p:cNvSpPr/>
          <p:nvPr/>
        </p:nvSpPr>
        <p:spPr>
          <a:xfrm>
            <a:off x="8454787" y="4235827"/>
            <a:ext cx="149400" cy="149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77"/>
          <p:cNvSpPr txBox="1"/>
          <p:nvPr/>
        </p:nvSpPr>
        <p:spPr>
          <a:xfrm>
            <a:off x="445350" y="320775"/>
            <a:ext cx="3129900" cy="314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2000"/>
              <a:buFont typeface="Arial"/>
              <a:buNone/>
            </a:pPr>
            <a:r>
              <a:rPr b="1" i="0" lang="en" sz="2000" u="none" cap="none" strike="noStrike">
                <a:solidFill>
                  <a:schemeClr val="dk1"/>
                </a:solidFill>
                <a:latin typeface="Montserrat ExtraBold"/>
                <a:ea typeface="Montserrat ExtraBold"/>
                <a:cs typeface="Montserrat ExtraBold"/>
                <a:sym typeface="Montserrat ExtraBold"/>
              </a:rPr>
              <a:t>Onboarding timeline</a:t>
            </a:r>
            <a:endParaRPr b="1" i="0" sz="3300" u="none" cap="none" strike="noStrike">
              <a:solidFill>
                <a:schemeClr val="dk1"/>
              </a:solidFill>
              <a:latin typeface="Montserrat ExtraBold"/>
              <a:ea typeface="Montserrat ExtraBold"/>
              <a:cs typeface="Montserrat ExtraBold"/>
              <a:sym typeface="Montserrat ExtraBold"/>
            </a:endParaRPr>
          </a:p>
        </p:txBody>
      </p:sp>
      <p:sp>
        <p:nvSpPr>
          <p:cNvPr id="669" name="Google Shape;669;p77"/>
          <p:cNvSpPr/>
          <p:nvPr/>
        </p:nvSpPr>
        <p:spPr>
          <a:xfrm>
            <a:off x="3575352" y="3103958"/>
            <a:ext cx="1559100" cy="108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670" name="Google Shape;670;p77"/>
          <p:cNvSpPr/>
          <p:nvPr/>
        </p:nvSpPr>
        <p:spPr>
          <a:xfrm>
            <a:off x="5064518" y="3083264"/>
            <a:ext cx="149400" cy="149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77"/>
          <p:cNvSpPr/>
          <p:nvPr/>
        </p:nvSpPr>
        <p:spPr>
          <a:xfrm>
            <a:off x="3539488" y="3083259"/>
            <a:ext cx="149400" cy="149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77"/>
          <p:cNvSpPr/>
          <p:nvPr/>
        </p:nvSpPr>
        <p:spPr>
          <a:xfrm>
            <a:off x="3395400" y="2155558"/>
            <a:ext cx="491700" cy="108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673" name="Google Shape;673;p77"/>
          <p:cNvSpPr/>
          <p:nvPr/>
        </p:nvSpPr>
        <p:spPr>
          <a:xfrm>
            <a:off x="3114847" y="1391396"/>
            <a:ext cx="204600" cy="108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674" name="Google Shape;674;p77"/>
          <p:cNvSpPr/>
          <p:nvPr/>
        </p:nvSpPr>
        <p:spPr>
          <a:xfrm>
            <a:off x="3032057" y="1370689"/>
            <a:ext cx="149400" cy="149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77"/>
          <p:cNvSpPr/>
          <p:nvPr/>
        </p:nvSpPr>
        <p:spPr>
          <a:xfrm>
            <a:off x="3286000" y="1370706"/>
            <a:ext cx="149400" cy="149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77"/>
          <p:cNvSpPr/>
          <p:nvPr/>
        </p:nvSpPr>
        <p:spPr>
          <a:xfrm>
            <a:off x="3779563" y="2138327"/>
            <a:ext cx="149400" cy="149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77"/>
          <p:cNvSpPr/>
          <p:nvPr/>
        </p:nvSpPr>
        <p:spPr>
          <a:xfrm>
            <a:off x="3319438" y="2134852"/>
            <a:ext cx="149400" cy="149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77"/>
          <p:cNvSpPr/>
          <p:nvPr/>
        </p:nvSpPr>
        <p:spPr>
          <a:xfrm>
            <a:off x="4095093" y="4030808"/>
            <a:ext cx="1039500" cy="108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679" name="Google Shape;679;p77"/>
          <p:cNvSpPr/>
          <p:nvPr/>
        </p:nvSpPr>
        <p:spPr>
          <a:xfrm>
            <a:off x="4028350" y="4010096"/>
            <a:ext cx="149400" cy="149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77"/>
          <p:cNvSpPr/>
          <p:nvPr/>
        </p:nvSpPr>
        <p:spPr>
          <a:xfrm>
            <a:off x="5064537" y="4010102"/>
            <a:ext cx="149400" cy="149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CTF_Display_NonTechObjects_Pen_Square.png" id="681" name="Google Shape;681;p77"/>
          <p:cNvPicPr preferRelativeResize="0"/>
          <p:nvPr/>
        </p:nvPicPr>
        <p:blipFill rotWithShape="1">
          <a:blip r:embed="rId3">
            <a:alphaModFix/>
          </a:blip>
          <a:srcRect b="0" l="0" r="0" t="0"/>
          <a:stretch/>
        </p:blipFill>
        <p:spPr>
          <a:xfrm>
            <a:off x="474250" y="1379533"/>
            <a:ext cx="352450" cy="352450"/>
          </a:xfrm>
          <a:prstGeom prst="rect">
            <a:avLst/>
          </a:prstGeom>
          <a:noFill/>
          <a:ln>
            <a:noFill/>
          </a:ln>
        </p:spPr>
      </p:pic>
      <p:pic>
        <p:nvPicPr>
          <p:cNvPr descr="CTF_Display_AbstractIdeas_BL_Question Person.png" id="682" name="Google Shape;682;p77"/>
          <p:cNvPicPr preferRelativeResize="0"/>
          <p:nvPr/>
        </p:nvPicPr>
        <p:blipFill rotWithShape="1">
          <a:blip r:embed="rId4">
            <a:alphaModFix/>
          </a:blip>
          <a:srcRect b="0" l="0" r="0" t="0"/>
          <a:stretch/>
        </p:blipFill>
        <p:spPr>
          <a:xfrm>
            <a:off x="431376" y="2143483"/>
            <a:ext cx="395325" cy="395325"/>
          </a:xfrm>
          <a:prstGeom prst="rect">
            <a:avLst/>
          </a:prstGeom>
          <a:noFill/>
          <a:ln>
            <a:noFill/>
          </a:ln>
        </p:spPr>
      </p:pic>
      <p:pic>
        <p:nvPicPr>
          <p:cNvPr descr="CTF_Display_NonTechObjects_Checklist.png" id="683" name="Google Shape;683;p77"/>
          <p:cNvPicPr preferRelativeResize="0"/>
          <p:nvPr/>
        </p:nvPicPr>
        <p:blipFill rotWithShape="1">
          <a:blip r:embed="rId5">
            <a:alphaModFix/>
          </a:blip>
          <a:srcRect b="0" l="0" r="0" t="0"/>
          <a:stretch/>
        </p:blipFill>
        <p:spPr>
          <a:xfrm>
            <a:off x="457475" y="3107833"/>
            <a:ext cx="352425" cy="352425"/>
          </a:xfrm>
          <a:prstGeom prst="rect">
            <a:avLst/>
          </a:prstGeom>
          <a:noFill/>
          <a:ln>
            <a:noFill/>
          </a:ln>
        </p:spPr>
      </p:pic>
      <p:pic>
        <p:nvPicPr>
          <p:cNvPr descr="CTF_Display_NonTechObjects_Airplane.png" id="684" name="Google Shape;684;p77"/>
          <p:cNvPicPr preferRelativeResize="0"/>
          <p:nvPr/>
        </p:nvPicPr>
        <p:blipFill rotWithShape="1">
          <a:blip r:embed="rId6">
            <a:alphaModFix/>
          </a:blip>
          <a:srcRect b="0" l="0" r="0" t="0"/>
          <a:stretch/>
        </p:blipFill>
        <p:spPr>
          <a:xfrm>
            <a:off x="452813" y="4010108"/>
            <a:ext cx="352450" cy="352450"/>
          </a:xfrm>
          <a:prstGeom prst="rect">
            <a:avLst/>
          </a:prstGeom>
          <a:noFill/>
          <a:ln>
            <a:noFill/>
          </a:ln>
        </p:spPr>
      </p:pic>
      <p:sp>
        <p:nvSpPr>
          <p:cNvPr id="685" name="Google Shape;685;p77"/>
          <p:cNvSpPr/>
          <p:nvPr/>
        </p:nvSpPr>
        <p:spPr>
          <a:xfrm>
            <a:off x="7645998" y="549369"/>
            <a:ext cx="149400" cy="149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77"/>
          <p:cNvSpPr/>
          <p:nvPr/>
        </p:nvSpPr>
        <p:spPr>
          <a:xfrm>
            <a:off x="7862392" y="537530"/>
            <a:ext cx="912000" cy="314100"/>
          </a:xfrm>
          <a:prstGeom prst="rect">
            <a:avLst/>
          </a:prstGeom>
          <a:noFill/>
          <a:ln>
            <a:noFill/>
          </a:ln>
        </p:spPr>
        <p:txBody>
          <a:bodyPr anchorCtr="0" anchor="ctr" bIns="34275" lIns="34275" spcFirstLastPara="1" rIns="34275" wrap="square" tIns="34275">
            <a:noAutofit/>
          </a:bodyPr>
          <a:lstStyle/>
          <a:p>
            <a:pPr indent="0" lvl="0" marL="0" marR="0" rtl="0" algn="l">
              <a:lnSpc>
                <a:spcPct val="115000"/>
              </a:lnSpc>
              <a:spcBef>
                <a:spcPts val="0"/>
              </a:spcBef>
              <a:spcAft>
                <a:spcPts val="1000"/>
              </a:spcAft>
              <a:buClr>
                <a:srgbClr val="000000"/>
              </a:buClr>
              <a:buSzPts val="800"/>
              <a:buFont typeface="Arial"/>
              <a:buNone/>
            </a:pPr>
            <a:r>
              <a:rPr b="1" i="0" lang="en" sz="800" u="none" cap="none" strike="noStrike">
                <a:solidFill>
                  <a:schemeClr val="dk1"/>
                </a:solidFill>
                <a:latin typeface="Montserrat"/>
                <a:ea typeface="Montserrat"/>
                <a:cs typeface="Montserrat"/>
                <a:sym typeface="Montserrat"/>
              </a:rPr>
              <a:t>Enterprise Onboarding</a:t>
            </a:r>
            <a:endParaRPr b="0" i="0" sz="1000" u="none" cap="none" strike="noStrike">
              <a:solidFill>
                <a:schemeClr val="dk1"/>
              </a:solidFill>
              <a:latin typeface="Montserrat Light"/>
              <a:ea typeface="Montserrat Light"/>
              <a:cs typeface="Montserrat Light"/>
              <a:sym typeface="Montserrat Light"/>
            </a:endParaRPr>
          </a:p>
        </p:txBody>
      </p:sp>
      <p:sp>
        <p:nvSpPr>
          <p:cNvPr id="687" name="Google Shape;687;p77"/>
          <p:cNvSpPr/>
          <p:nvPr/>
        </p:nvSpPr>
        <p:spPr>
          <a:xfrm>
            <a:off x="6373107" y="549369"/>
            <a:ext cx="149400" cy="149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77"/>
          <p:cNvSpPr/>
          <p:nvPr/>
        </p:nvSpPr>
        <p:spPr>
          <a:xfrm>
            <a:off x="6589500" y="466430"/>
            <a:ext cx="821400" cy="432600"/>
          </a:xfrm>
          <a:prstGeom prst="rect">
            <a:avLst/>
          </a:prstGeom>
          <a:noFill/>
          <a:ln>
            <a:noFill/>
          </a:ln>
        </p:spPr>
        <p:txBody>
          <a:bodyPr anchorCtr="0" anchor="ctr" bIns="34275" lIns="34275" spcFirstLastPara="1" rIns="34275" wrap="square" tIns="34275">
            <a:noAutofit/>
          </a:bodyPr>
          <a:lstStyle/>
          <a:p>
            <a:pPr indent="0" lvl="0" marL="0" marR="0" rtl="0" algn="l">
              <a:lnSpc>
                <a:spcPct val="115000"/>
              </a:lnSpc>
              <a:spcBef>
                <a:spcPts val="0"/>
              </a:spcBef>
              <a:spcAft>
                <a:spcPts val="1000"/>
              </a:spcAft>
              <a:buClr>
                <a:srgbClr val="000000"/>
              </a:buClr>
              <a:buSzPts val="800"/>
              <a:buFont typeface="Arial"/>
              <a:buNone/>
            </a:pPr>
            <a:r>
              <a:rPr b="1" i="0" lang="en" sz="800" u="none" cap="none" strike="noStrike">
                <a:solidFill>
                  <a:schemeClr val="dk1"/>
                </a:solidFill>
                <a:latin typeface="Montserrat"/>
                <a:ea typeface="Montserrat"/>
                <a:cs typeface="Montserrat"/>
                <a:sym typeface="Montserrat"/>
              </a:rPr>
              <a:t>Onboarding</a:t>
            </a:r>
            <a:endParaRPr b="0" i="0" sz="1000" u="none" cap="none" strike="noStrike">
              <a:solidFill>
                <a:schemeClr val="dk1"/>
              </a:solidFill>
              <a:latin typeface="Montserrat Light"/>
              <a:ea typeface="Montserrat Light"/>
              <a:cs typeface="Montserrat Light"/>
              <a:sym typeface="Montserrat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92" name="Shape 692"/>
        <p:cNvGrpSpPr/>
        <p:nvPr/>
      </p:nvGrpSpPr>
      <p:grpSpPr>
        <a:xfrm>
          <a:off x="0" y="0"/>
          <a:ext cx="0" cy="0"/>
          <a:chOff x="0" y="0"/>
          <a:chExt cx="0" cy="0"/>
        </a:xfrm>
      </p:grpSpPr>
      <p:graphicFrame>
        <p:nvGraphicFramePr>
          <p:cNvPr id="693" name="Google Shape;693;p78"/>
          <p:cNvGraphicFramePr/>
          <p:nvPr/>
        </p:nvGraphicFramePr>
        <p:xfrm>
          <a:off x="1057400" y="2063813"/>
          <a:ext cx="3000000" cy="3000000"/>
        </p:xfrm>
        <a:graphic>
          <a:graphicData uri="http://schemas.openxmlformats.org/drawingml/2006/table">
            <a:tbl>
              <a:tblPr>
                <a:noFill/>
                <a:tableStyleId>{704977F0-E76A-4C7F-87F5-536714186B5F}</a:tableStyleId>
              </a:tblPr>
              <a:tblGrid>
                <a:gridCol w="930950"/>
                <a:gridCol w="930950"/>
                <a:gridCol w="930950"/>
                <a:gridCol w="930950"/>
                <a:gridCol w="930950"/>
                <a:gridCol w="930950"/>
                <a:gridCol w="930950"/>
                <a:gridCol w="930950"/>
              </a:tblGrid>
              <a:tr h="8287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r>
              <a:tr h="6424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r>
              <a:tr h="7511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B1B5DA"/>
                      </a:solidFill>
                      <a:prstDash val="solid"/>
                      <a:round/>
                      <a:headEnd len="sm" w="sm" type="none"/>
                      <a:tailEnd len="sm" w="sm" type="none"/>
                    </a:lnL>
                    <a:lnR cap="flat" cmpd="sng" w="9525">
                      <a:solidFill>
                        <a:srgbClr val="B1B5DA"/>
                      </a:solidFill>
                      <a:prstDash val="solid"/>
                      <a:round/>
                      <a:headEnd len="sm" w="sm" type="none"/>
                      <a:tailEnd len="sm" w="sm" type="none"/>
                    </a:lnR>
                    <a:lnT cap="flat" cmpd="sng" w="9525">
                      <a:solidFill>
                        <a:srgbClr val="B1B5DA"/>
                      </a:solidFill>
                      <a:prstDash val="solid"/>
                      <a:round/>
                      <a:headEnd len="sm" w="sm" type="none"/>
                      <a:tailEnd len="sm" w="sm" type="none"/>
                    </a:lnT>
                    <a:lnB cap="flat" cmpd="sng" w="9525">
                      <a:solidFill>
                        <a:srgbClr val="B1B5DA"/>
                      </a:solidFill>
                      <a:prstDash val="solid"/>
                      <a:round/>
                      <a:headEnd len="sm" w="sm" type="none"/>
                      <a:tailEnd len="sm" w="sm" type="none"/>
                    </a:lnB>
                  </a:tcPr>
                </a:tc>
              </a:tr>
            </a:tbl>
          </a:graphicData>
        </a:graphic>
      </p:graphicFrame>
      <p:sp>
        <p:nvSpPr>
          <p:cNvPr id="694" name="Google Shape;694;p78"/>
          <p:cNvSpPr/>
          <p:nvPr/>
        </p:nvSpPr>
        <p:spPr>
          <a:xfrm>
            <a:off x="7590175" y="1131975"/>
            <a:ext cx="877500" cy="240300"/>
          </a:xfrm>
          <a:prstGeom prst="rect">
            <a:avLst/>
          </a:prstGeom>
          <a:noFill/>
          <a:ln cap="flat" cmpd="sng" w="9525">
            <a:solidFill>
              <a:srgbClr val="B1B5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8"/>
          <p:cNvSpPr/>
          <p:nvPr/>
        </p:nvSpPr>
        <p:spPr>
          <a:xfrm>
            <a:off x="5712150" y="1131975"/>
            <a:ext cx="1845300" cy="240300"/>
          </a:xfrm>
          <a:prstGeom prst="rect">
            <a:avLst/>
          </a:prstGeom>
          <a:noFill/>
          <a:ln cap="flat" cmpd="sng" w="9525">
            <a:solidFill>
              <a:srgbClr val="B1B5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78"/>
          <p:cNvSpPr/>
          <p:nvPr/>
        </p:nvSpPr>
        <p:spPr>
          <a:xfrm>
            <a:off x="3850325" y="1131975"/>
            <a:ext cx="1824600" cy="240300"/>
          </a:xfrm>
          <a:prstGeom prst="rect">
            <a:avLst/>
          </a:prstGeom>
          <a:noFill/>
          <a:ln cap="flat" cmpd="sng" w="9525">
            <a:solidFill>
              <a:srgbClr val="B1B5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78"/>
          <p:cNvSpPr/>
          <p:nvPr/>
        </p:nvSpPr>
        <p:spPr>
          <a:xfrm>
            <a:off x="1067500" y="1132000"/>
            <a:ext cx="2750100" cy="344100"/>
          </a:xfrm>
          <a:prstGeom prst="rect">
            <a:avLst/>
          </a:prstGeom>
          <a:noFill/>
          <a:ln cap="flat" cmpd="sng" w="9525">
            <a:solidFill>
              <a:srgbClr val="B1B5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78"/>
          <p:cNvSpPr/>
          <p:nvPr/>
        </p:nvSpPr>
        <p:spPr>
          <a:xfrm>
            <a:off x="1063626" y="1330525"/>
            <a:ext cx="7572300" cy="602700"/>
          </a:xfrm>
          <a:prstGeom prst="homePlate">
            <a:avLst>
              <a:gd fmla="val 33707" name="adj"/>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78"/>
          <p:cNvSpPr txBox="1"/>
          <p:nvPr/>
        </p:nvSpPr>
        <p:spPr>
          <a:xfrm>
            <a:off x="360826" y="2331375"/>
            <a:ext cx="706800" cy="276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585FA2"/>
                </a:solidFill>
                <a:latin typeface="Montserrat"/>
                <a:ea typeface="Montserrat"/>
                <a:cs typeface="Montserrat"/>
                <a:sym typeface="Montserrat"/>
              </a:rPr>
              <a:t>RESOURCES</a:t>
            </a:r>
            <a:endParaRPr b="1" i="0" sz="600" u="none" cap="none" strike="noStrike">
              <a:solidFill>
                <a:srgbClr val="585FA2"/>
              </a:solidFill>
              <a:latin typeface="Montserrat"/>
              <a:ea typeface="Montserrat"/>
              <a:cs typeface="Montserrat"/>
              <a:sym typeface="Montserrat"/>
            </a:endParaRPr>
          </a:p>
        </p:txBody>
      </p:sp>
      <p:sp>
        <p:nvSpPr>
          <p:cNvPr id="700" name="Google Shape;700;p78"/>
          <p:cNvSpPr txBox="1"/>
          <p:nvPr/>
        </p:nvSpPr>
        <p:spPr>
          <a:xfrm>
            <a:off x="360835" y="3046788"/>
            <a:ext cx="706800" cy="276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585FA2"/>
                </a:solidFill>
                <a:latin typeface="Montserrat"/>
                <a:ea typeface="Montserrat"/>
                <a:cs typeface="Montserrat"/>
                <a:sym typeface="Montserrat"/>
              </a:rPr>
              <a:t>DURATION</a:t>
            </a:r>
            <a:endParaRPr b="1" i="0" sz="600" u="none" cap="none" strike="noStrike">
              <a:solidFill>
                <a:srgbClr val="585FA2"/>
              </a:solidFill>
              <a:latin typeface="Montserrat"/>
              <a:ea typeface="Montserrat"/>
              <a:cs typeface="Montserrat"/>
              <a:sym typeface="Montserrat"/>
            </a:endParaRPr>
          </a:p>
        </p:txBody>
      </p:sp>
      <p:sp>
        <p:nvSpPr>
          <p:cNvPr id="701" name="Google Shape;701;p78"/>
          <p:cNvSpPr txBox="1"/>
          <p:nvPr/>
        </p:nvSpPr>
        <p:spPr>
          <a:xfrm>
            <a:off x="360835" y="3534975"/>
            <a:ext cx="706800" cy="276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585FA2"/>
                </a:solidFill>
                <a:latin typeface="Montserrat"/>
                <a:ea typeface="Montserrat"/>
                <a:cs typeface="Montserrat"/>
                <a:sym typeface="Montserrat"/>
              </a:rPr>
              <a:t>ACTIVITIES</a:t>
            </a:r>
            <a:endParaRPr b="0" i="0" sz="1000" u="none" cap="none" strike="noStrike">
              <a:solidFill>
                <a:srgbClr val="585FA2"/>
              </a:solidFill>
              <a:latin typeface="Montserrat"/>
              <a:ea typeface="Montserrat"/>
              <a:cs typeface="Montserrat"/>
              <a:sym typeface="Montserrat"/>
            </a:endParaRPr>
          </a:p>
        </p:txBody>
      </p:sp>
      <p:sp>
        <p:nvSpPr>
          <p:cNvPr id="702" name="Google Shape;702;p78"/>
          <p:cNvSpPr txBox="1"/>
          <p:nvPr/>
        </p:nvSpPr>
        <p:spPr>
          <a:xfrm>
            <a:off x="1091204" y="1334125"/>
            <a:ext cx="857700" cy="595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Title</a:t>
            </a:r>
            <a:endParaRPr b="0" i="0" sz="600" u="none" cap="none" strike="noStrike">
              <a:solidFill>
                <a:schemeClr val="lt1"/>
              </a:solidFill>
              <a:latin typeface="Montserrat Medium"/>
              <a:ea typeface="Montserrat Medium"/>
              <a:cs typeface="Montserrat Medium"/>
              <a:sym typeface="Montserrat Medium"/>
            </a:endParaRPr>
          </a:p>
        </p:txBody>
      </p:sp>
      <p:sp>
        <p:nvSpPr>
          <p:cNvPr id="703" name="Google Shape;703;p78"/>
          <p:cNvSpPr txBox="1"/>
          <p:nvPr/>
        </p:nvSpPr>
        <p:spPr>
          <a:xfrm>
            <a:off x="2020916" y="1334725"/>
            <a:ext cx="859500" cy="59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Title</a:t>
            </a:r>
            <a:endParaRPr b="0" i="0" sz="1000" u="none" cap="none" strike="noStrike">
              <a:solidFill>
                <a:schemeClr val="lt1"/>
              </a:solidFill>
              <a:latin typeface="Montserrat Medium"/>
              <a:ea typeface="Montserrat Medium"/>
              <a:cs typeface="Montserrat Medium"/>
              <a:sym typeface="Montserrat Medium"/>
            </a:endParaRPr>
          </a:p>
        </p:txBody>
      </p:sp>
      <p:sp>
        <p:nvSpPr>
          <p:cNvPr id="704" name="Google Shape;704;p78"/>
          <p:cNvSpPr txBox="1"/>
          <p:nvPr/>
        </p:nvSpPr>
        <p:spPr>
          <a:xfrm>
            <a:off x="6678476" y="1334725"/>
            <a:ext cx="859500" cy="59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Title</a:t>
            </a:r>
            <a:endParaRPr b="0" i="0" sz="1000" u="none" cap="none" strike="noStrike">
              <a:solidFill>
                <a:schemeClr val="lt1"/>
              </a:solidFill>
              <a:latin typeface="Montserrat Medium"/>
              <a:ea typeface="Montserrat Medium"/>
              <a:cs typeface="Montserrat Medium"/>
              <a:sym typeface="Montserrat Medium"/>
            </a:endParaRPr>
          </a:p>
        </p:txBody>
      </p:sp>
      <p:sp>
        <p:nvSpPr>
          <p:cNvPr id="705" name="Google Shape;705;p78"/>
          <p:cNvSpPr txBox="1"/>
          <p:nvPr/>
        </p:nvSpPr>
        <p:spPr>
          <a:xfrm>
            <a:off x="5746964" y="1334725"/>
            <a:ext cx="859500" cy="59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Title</a:t>
            </a:r>
            <a:endParaRPr b="0" i="0" sz="1000" u="none" cap="none" strike="noStrike">
              <a:solidFill>
                <a:schemeClr val="lt1"/>
              </a:solidFill>
              <a:latin typeface="Montserrat Medium"/>
              <a:ea typeface="Montserrat Medium"/>
              <a:cs typeface="Montserrat Medium"/>
              <a:sym typeface="Montserrat Medium"/>
            </a:endParaRPr>
          </a:p>
        </p:txBody>
      </p:sp>
      <p:sp>
        <p:nvSpPr>
          <p:cNvPr id="706" name="Google Shape;706;p78"/>
          <p:cNvSpPr txBox="1"/>
          <p:nvPr/>
        </p:nvSpPr>
        <p:spPr>
          <a:xfrm>
            <a:off x="2952428" y="1334725"/>
            <a:ext cx="859500" cy="59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Title</a:t>
            </a:r>
            <a:endParaRPr b="0" i="0" sz="1000" u="none" cap="none" strike="noStrike">
              <a:solidFill>
                <a:schemeClr val="lt1"/>
              </a:solidFill>
              <a:latin typeface="Montserrat Medium"/>
              <a:ea typeface="Montserrat Medium"/>
              <a:cs typeface="Montserrat Medium"/>
              <a:sym typeface="Montserrat Medium"/>
            </a:endParaRPr>
          </a:p>
        </p:txBody>
      </p:sp>
      <p:sp>
        <p:nvSpPr>
          <p:cNvPr id="707" name="Google Shape;707;p78"/>
          <p:cNvSpPr txBox="1"/>
          <p:nvPr/>
        </p:nvSpPr>
        <p:spPr>
          <a:xfrm>
            <a:off x="4815452" y="1334725"/>
            <a:ext cx="859500" cy="59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Title</a:t>
            </a:r>
            <a:endParaRPr b="0" i="0" sz="1000" u="none" cap="none" strike="noStrike">
              <a:solidFill>
                <a:schemeClr val="lt1"/>
              </a:solidFill>
              <a:latin typeface="Montserrat Medium"/>
              <a:ea typeface="Montserrat Medium"/>
              <a:cs typeface="Montserrat Medium"/>
              <a:sym typeface="Montserrat Medium"/>
            </a:endParaRPr>
          </a:p>
        </p:txBody>
      </p:sp>
      <p:sp>
        <p:nvSpPr>
          <p:cNvPr id="708" name="Google Shape;708;p78"/>
          <p:cNvSpPr txBox="1"/>
          <p:nvPr/>
        </p:nvSpPr>
        <p:spPr>
          <a:xfrm>
            <a:off x="7609988" y="1334725"/>
            <a:ext cx="859500" cy="59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Title</a:t>
            </a:r>
            <a:endParaRPr b="0" i="0" sz="1000" u="none" cap="none" strike="noStrike">
              <a:solidFill>
                <a:schemeClr val="lt1"/>
              </a:solidFill>
              <a:latin typeface="Montserrat Medium"/>
              <a:ea typeface="Montserrat Medium"/>
              <a:cs typeface="Montserrat Medium"/>
              <a:sym typeface="Montserrat Medium"/>
            </a:endParaRPr>
          </a:p>
        </p:txBody>
      </p:sp>
      <p:sp>
        <p:nvSpPr>
          <p:cNvPr id="709" name="Google Shape;709;p78"/>
          <p:cNvSpPr txBox="1"/>
          <p:nvPr/>
        </p:nvSpPr>
        <p:spPr>
          <a:xfrm>
            <a:off x="3883940" y="1334725"/>
            <a:ext cx="859500" cy="59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Title</a:t>
            </a:r>
            <a:endParaRPr b="0" i="0" sz="1000" u="none" cap="none" strike="noStrike">
              <a:solidFill>
                <a:schemeClr val="lt1"/>
              </a:solidFill>
              <a:latin typeface="Montserrat Medium"/>
              <a:ea typeface="Montserrat Medium"/>
              <a:cs typeface="Montserrat Medium"/>
              <a:sym typeface="Montserrat Medium"/>
            </a:endParaRPr>
          </a:p>
        </p:txBody>
      </p:sp>
      <p:sp>
        <p:nvSpPr>
          <p:cNvPr id="710" name="Google Shape;710;p78"/>
          <p:cNvSpPr txBox="1"/>
          <p:nvPr/>
        </p:nvSpPr>
        <p:spPr>
          <a:xfrm>
            <a:off x="2181550" y="996200"/>
            <a:ext cx="548400" cy="276900"/>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585FA2"/>
                </a:solidFill>
                <a:latin typeface="Montserrat"/>
                <a:ea typeface="Montserrat"/>
                <a:cs typeface="Montserrat"/>
                <a:sym typeface="Montserrat"/>
              </a:rPr>
              <a:t>SECTION</a:t>
            </a:r>
            <a:endParaRPr b="1" i="0" sz="600" u="none" cap="none" strike="noStrike">
              <a:solidFill>
                <a:srgbClr val="585FA2"/>
              </a:solidFill>
              <a:latin typeface="Montserrat"/>
              <a:ea typeface="Montserrat"/>
              <a:cs typeface="Montserrat"/>
              <a:sym typeface="Montserrat"/>
            </a:endParaRPr>
          </a:p>
        </p:txBody>
      </p:sp>
      <p:sp>
        <p:nvSpPr>
          <p:cNvPr id="711" name="Google Shape;711;p78"/>
          <p:cNvSpPr txBox="1"/>
          <p:nvPr/>
        </p:nvSpPr>
        <p:spPr>
          <a:xfrm>
            <a:off x="4462313" y="1001000"/>
            <a:ext cx="605100" cy="276900"/>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585FA2"/>
                </a:solidFill>
                <a:latin typeface="Montserrat"/>
                <a:ea typeface="Montserrat"/>
                <a:cs typeface="Montserrat"/>
                <a:sym typeface="Montserrat"/>
              </a:rPr>
              <a:t>SECTION</a:t>
            </a:r>
            <a:endParaRPr b="1" i="0" sz="600" u="none" cap="none" strike="noStrike">
              <a:solidFill>
                <a:srgbClr val="585FA2"/>
              </a:solidFill>
              <a:latin typeface="Montserrat"/>
              <a:ea typeface="Montserrat"/>
              <a:cs typeface="Montserrat"/>
              <a:sym typeface="Montserrat"/>
            </a:endParaRPr>
          </a:p>
        </p:txBody>
      </p:sp>
      <p:sp>
        <p:nvSpPr>
          <p:cNvPr id="712" name="Google Shape;712;p78"/>
          <p:cNvSpPr txBox="1"/>
          <p:nvPr/>
        </p:nvSpPr>
        <p:spPr>
          <a:xfrm>
            <a:off x="6395552" y="996200"/>
            <a:ext cx="548400" cy="276900"/>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585FA2"/>
                </a:solidFill>
                <a:latin typeface="Montserrat"/>
                <a:ea typeface="Montserrat"/>
                <a:cs typeface="Montserrat"/>
                <a:sym typeface="Montserrat"/>
              </a:rPr>
              <a:t>SECTION</a:t>
            </a:r>
            <a:endParaRPr b="1" i="0" sz="600" u="none" cap="none" strike="noStrike">
              <a:solidFill>
                <a:srgbClr val="585FA2"/>
              </a:solidFill>
              <a:latin typeface="Montserrat"/>
              <a:ea typeface="Montserrat"/>
              <a:cs typeface="Montserrat"/>
              <a:sym typeface="Montserrat"/>
            </a:endParaRPr>
          </a:p>
        </p:txBody>
      </p:sp>
      <p:sp>
        <p:nvSpPr>
          <p:cNvPr id="713" name="Google Shape;713;p78"/>
          <p:cNvSpPr txBox="1"/>
          <p:nvPr/>
        </p:nvSpPr>
        <p:spPr>
          <a:xfrm>
            <a:off x="7765562" y="991675"/>
            <a:ext cx="548400" cy="276900"/>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585FA2"/>
                </a:solidFill>
                <a:latin typeface="Montserrat"/>
                <a:ea typeface="Montserrat"/>
                <a:cs typeface="Montserrat"/>
                <a:sym typeface="Montserrat"/>
              </a:rPr>
              <a:t>SECTION</a:t>
            </a:r>
            <a:endParaRPr b="1" i="0" sz="600" u="none" cap="none" strike="noStrike">
              <a:solidFill>
                <a:srgbClr val="585FA2"/>
              </a:solidFill>
              <a:latin typeface="Montserrat"/>
              <a:ea typeface="Montserrat"/>
              <a:cs typeface="Montserrat"/>
              <a:sym typeface="Montserrat"/>
            </a:endParaRPr>
          </a:p>
        </p:txBody>
      </p:sp>
      <p:sp>
        <p:nvSpPr>
          <p:cNvPr id="714" name="Google Shape;714;p78"/>
          <p:cNvSpPr txBox="1"/>
          <p:nvPr/>
        </p:nvSpPr>
        <p:spPr>
          <a:xfrm>
            <a:off x="1090300" y="2331386"/>
            <a:ext cx="859500" cy="27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a:ea typeface="Montserrat"/>
                <a:cs typeface="Montserrat"/>
                <a:sym typeface="Montserrat"/>
              </a:rPr>
              <a:t>xxxx</a:t>
            </a:r>
            <a:endParaRPr b="1" i="0" sz="600" u="none" cap="none" strike="noStrike">
              <a:solidFill>
                <a:schemeClr val="dk1"/>
              </a:solidFill>
              <a:latin typeface="Montserrat"/>
              <a:ea typeface="Montserrat"/>
              <a:cs typeface="Montserrat"/>
              <a:sym typeface="Montserrat"/>
            </a:endParaRPr>
          </a:p>
        </p:txBody>
      </p:sp>
      <p:sp>
        <p:nvSpPr>
          <p:cNvPr id="715" name="Google Shape;715;p78"/>
          <p:cNvSpPr txBox="1"/>
          <p:nvPr/>
        </p:nvSpPr>
        <p:spPr>
          <a:xfrm>
            <a:off x="2021686" y="2285186"/>
            <a:ext cx="859500" cy="36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a:ea typeface="Montserrat"/>
                <a:cs typeface="Montserrat"/>
                <a:sym typeface="Montserrat"/>
              </a:rPr>
              <a:t>xxxx</a:t>
            </a:r>
            <a:endParaRPr b="1" i="0" sz="600" u="none" cap="none" strike="noStrike">
              <a:solidFill>
                <a:schemeClr val="dk1"/>
              </a:solidFill>
              <a:latin typeface="Montserrat"/>
              <a:ea typeface="Montserrat"/>
              <a:cs typeface="Montserrat"/>
              <a:sym typeface="Montserrat"/>
            </a:endParaRPr>
          </a:p>
        </p:txBody>
      </p:sp>
      <p:sp>
        <p:nvSpPr>
          <p:cNvPr id="716" name="Google Shape;716;p78"/>
          <p:cNvSpPr txBox="1"/>
          <p:nvPr/>
        </p:nvSpPr>
        <p:spPr>
          <a:xfrm>
            <a:off x="2953071" y="2238986"/>
            <a:ext cx="859500" cy="46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a:ea typeface="Montserrat"/>
                <a:cs typeface="Montserrat"/>
                <a:sym typeface="Montserrat"/>
              </a:rPr>
              <a:t>xxxx</a:t>
            </a:r>
            <a:endParaRPr b="1" i="0" sz="600" u="none" cap="none" strike="noStrike">
              <a:solidFill>
                <a:schemeClr val="dk1"/>
              </a:solidFill>
              <a:latin typeface="Montserrat"/>
              <a:ea typeface="Montserrat"/>
              <a:cs typeface="Montserrat"/>
              <a:sym typeface="Montserrat"/>
            </a:endParaRPr>
          </a:p>
        </p:txBody>
      </p:sp>
      <p:sp>
        <p:nvSpPr>
          <p:cNvPr id="717" name="Google Shape;717;p78"/>
          <p:cNvSpPr txBox="1"/>
          <p:nvPr/>
        </p:nvSpPr>
        <p:spPr>
          <a:xfrm>
            <a:off x="4815843" y="2192786"/>
            <a:ext cx="859500" cy="55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a:ea typeface="Montserrat"/>
                <a:cs typeface="Montserrat"/>
                <a:sym typeface="Montserrat"/>
              </a:rPr>
              <a:t>xxxx</a:t>
            </a:r>
            <a:endParaRPr b="1" i="0" sz="600" u="none" cap="none" strike="noStrike">
              <a:solidFill>
                <a:schemeClr val="dk1"/>
              </a:solidFill>
              <a:latin typeface="Montserrat"/>
              <a:ea typeface="Montserrat"/>
              <a:cs typeface="Montserrat"/>
              <a:sym typeface="Montserrat"/>
            </a:endParaRPr>
          </a:p>
        </p:txBody>
      </p:sp>
      <p:sp>
        <p:nvSpPr>
          <p:cNvPr id="718" name="Google Shape;718;p78"/>
          <p:cNvSpPr txBox="1"/>
          <p:nvPr/>
        </p:nvSpPr>
        <p:spPr>
          <a:xfrm>
            <a:off x="5747229" y="2285186"/>
            <a:ext cx="859500" cy="36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a:ea typeface="Montserrat"/>
                <a:cs typeface="Montserrat"/>
                <a:sym typeface="Montserrat"/>
              </a:rPr>
              <a:t>xxxx</a:t>
            </a:r>
            <a:endParaRPr b="1" i="0" sz="600" u="none" cap="none" strike="noStrike">
              <a:solidFill>
                <a:schemeClr val="dk1"/>
              </a:solidFill>
              <a:latin typeface="Montserrat"/>
              <a:ea typeface="Montserrat"/>
              <a:cs typeface="Montserrat"/>
              <a:sym typeface="Montserrat"/>
            </a:endParaRPr>
          </a:p>
        </p:txBody>
      </p:sp>
      <p:sp>
        <p:nvSpPr>
          <p:cNvPr id="719" name="Google Shape;719;p78"/>
          <p:cNvSpPr txBox="1"/>
          <p:nvPr/>
        </p:nvSpPr>
        <p:spPr>
          <a:xfrm>
            <a:off x="6678614" y="2238986"/>
            <a:ext cx="859500" cy="46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a:ea typeface="Montserrat"/>
                <a:cs typeface="Montserrat"/>
                <a:sym typeface="Montserrat"/>
              </a:rPr>
              <a:t>xxxx</a:t>
            </a:r>
            <a:endParaRPr b="1" i="0" sz="600" u="none" cap="none" strike="noStrike">
              <a:solidFill>
                <a:schemeClr val="dk1"/>
              </a:solidFill>
              <a:latin typeface="Montserrat"/>
              <a:ea typeface="Montserrat"/>
              <a:cs typeface="Montserrat"/>
              <a:sym typeface="Montserrat"/>
            </a:endParaRPr>
          </a:p>
        </p:txBody>
      </p:sp>
      <p:sp>
        <p:nvSpPr>
          <p:cNvPr id="720" name="Google Shape;720;p78"/>
          <p:cNvSpPr txBox="1"/>
          <p:nvPr/>
        </p:nvSpPr>
        <p:spPr>
          <a:xfrm>
            <a:off x="7610000" y="2331386"/>
            <a:ext cx="859500" cy="27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a:ea typeface="Montserrat"/>
                <a:cs typeface="Montserrat"/>
                <a:sym typeface="Montserrat"/>
              </a:rPr>
              <a:t>xxxx</a:t>
            </a:r>
            <a:endParaRPr b="1" i="0" sz="600" u="none" cap="none" strike="noStrike">
              <a:solidFill>
                <a:schemeClr val="dk1"/>
              </a:solidFill>
              <a:latin typeface="Montserrat"/>
              <a:ea typeface="Montserrat"/>
              <a:cs typeface="Montserrat"/>
              <a:sym typeface="Montserrat"/>
            </a:endParaRPr>
          </a:p>
        </p:txBody>
      </p:sp>
      <p:sp>
        <p:nvSpPr>
          <p:cNvPr id="721" name="Google Shape;721;p78"/>
          <p:cNvSpPr txBox="1"/>
          <p:nvPr/>
        </p:nvSpPr>
        <p:spPr>
          <a:xfrm>
            <a:off x="3884457" y="2192786"/>
            <a:ext cx="859500" cy="55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a:ea typeface="Montserrat"/>
                <a:cs typeface="Montserrat"/>
                <a:sym typeface="Montserrat"/>
              </a:rPr>
              <a:t>xxxx</a:t>
            </a:r>
            <a:endParaRPr b="1" i="0" sz="600" u="none" cap="none" strike="noStrike">
              <a:solidFill>
                <a:schemeClr val="dk1"/>
              </a:solidFill>
              <a:latin typeface="Montserrat"/>
              <a:ea typeface="Montserrat"/>
              <a:cs typeface="Montserrat"/>
              <a:sym typeface="Montserrat"/>
            </a:endParaRPr>
          </a:p>
        </p:txBody>
      </p:sp>
      <p:sp>
        <p:nvSpPr>
          <p:cNvPr id="722" name="Google Shape;722;p78"/>
          <p:cNvSpPr txBox="1"/>
          <p:nvPr/>
        </p:nvSpPr>
        <p:spPr>
          <a:xfrm>
            <a:off x="1067500" y="3534975"/>
            <a:ext cx="914400" cy="669600"/>
          </a:xfrm>
          <a:prstGeom prst="rect">
            <a:avLst/>
          </a:prstGeom>
          <a:noFill/>
          <a:ln>
            <a:noFill/>
          </a:ln>
        </p:spPr>
        <p:txBody>
          <a:bodyPr anchorCtr="0" anchor="t" bIns="91425" lIns="114300" spcFirstLastPara="1" rIns="91425" wrap="square" tIns="91425">
            <a:spAutoFit/>
          </a:bodyPr>
          <a:lstStyle/>
          <a:p>
            <a:pPr indent="-54864" lvl="0" marL="54864" marR="0" rtl="0" algn="l">
              <a:lnSpc>
                <a:spcPct val="100000"/>
              </a:lnSpc>
              <a:spcBef>
                <a:spcPts val="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30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p:txBody>
      </p:sp>
      <p:sp>
        <p:nvSpPr>
          <p:cNvPr id="723" name="Google Shape;723;p78"/>
          <p:cNvSpPr/>
          <p:nvPr/>
        </p:nvSpPr>
        <p:spPr>
          <a:xfrm>
            <a:off x="1937058" y="1328750"/>
            <a:ext cx="103800" cy="602700"/>
          </a:xfrm>
          <a:prstGeom prst="chevron">
            <a:avLst>
              <a:gd fmla="val 68461"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78"/>
          <p:cNvSpPr/>
          <p:nvPr/>
        </p:nvSpPr>
        <p:spPr>
          <a:xfrm>
            <a:off x="2868572" y="1328750"/>
            <a:ext cx="103800" cy="602700"/>
          </a:xfrm>
          <a:prstGeom prst="chevron">
            <a:avLst>
              <a:gd fmla="val 68461"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78"/>
          <p:cNvSpPr/>
          <p:nvPr/>
        </p:nvSpPr>
        <p:spPr>
          <a:xfrm>
            <a:off x="3800085" y="1328750"/>
            <a:ext cx="103800" cy="602700"/>
          </a:xfrm>
          <a:prstGeom prst="chevron">
            <a:avLst>
              <a:gd fmla="val 68461"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78"/>
          <p:cNvSpPr/>
          <p:nvPr/>
        </p:nvSpPr>
        <p:spPr>
          <a:xfrm>
            <a:off x="4731599" y="1328750"/>
            <a:ext cx="103800" cy="602700"/>
          </a:xfrm>
          <a:prstGeom prst="chevron">
            <a:avLst>
              <a:gd fmla="val 68461"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78"/>
          <p:cNvSpPr/>
          <p:nvPr/>
        </p:nvSpPr>
        <p:spPr>
          <a:xfrm>
            <a:off x="5663112" y="1328750"/>
            <a:ext cx="103800" cy="602700"/>
          </a:xfrm>
          <a:prstGeom prst="chevron">
            <a:avLst>
              <a:gd fmla="val 68461"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78"/>
          <p:cNvSpPr/>
          <p:nvPr/>
        </p:nvSpPr>
        <p:spPr>
          <a:xfrm>
            <a:off x="6594626" y="1328750"/>
            <a:ext cx="103800" cy="602700"/>
          </a:xfrm>
          <a:prstGeom prst="chevron">
            <a:avLst>
              <a:gd fmla="val 68461"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78"/>
          <p:cNvSpPr/>
          <p:nvPr/>
        </p:nvSpPr>
        <p:spPr>
          <a:xfrm>
            <a:off x="7526140" y="1328750"/>
            <a:ext cx="103800" cy="602700"/>
          </a:xfrm>
          <a:prstGeom prst="chevron">
            <a:avLst>
              <a:gd fmla="val 68461"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78"/>
          <p:cNvSpPr txBox="1"/>
          <p:nvPr/>
        </p:nvSpPr>
        <p:spPr>
          <a:xfrm>
            <a:off x="1994225" y="3534975"/>
            <a:ext cx="914400" cy="669600"/>
          </a:xfrm>
          <a:prstGeom prst="rect">
            <a:avLst/>
          </a:prstGeom>
          <a:noFill/>
          <a:ln>
            <a:noFill/>
          </a:ln>
        </p:spPr>
        <p:txBody>
          <a:bodyPr anchorCtr="0" anchor="t" bIns="91425" lIns="114300" spcFirstLastPara="1" rIns="91425" wrap="square" tIns="91425">
            <a:spAutoFit/>
          </a:bodyPr>
          <a:lstStyle/>
          <a:p>
            <a:pPr indent="-54864" lvl="0" marL="54864" marR="0" rtl="0" algn="l">
              <a:lnSpc>
                <a:spcPct val="100000"/>
              </a:lnSpc>
              <a:spcBef>
                <a:spcPts val="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30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p:txBody>
      </p:sp>
      <p:sp>
        <p:nvSpPr>
          <p:cNvPr id="731" name="Google Shape;731;p78"/>
          <p:cNvSpPr txBox="1"/>
          <p:nvPr/>
        </p:nvSpPr>
        <p:spPr>
          <a:xfrm>
            <a:off x="2931413" y="3534975"/>
            <a:ext cx="914400" cy="669600"/>
          </a:xfrm>
          <a:prstGeom prst="rect">
            <a:avLst/>
          </a:prstGeom>
          <a:noFill/>
          <a:ln>
            <a:noFill/>
          </a:ln>
        </p:spPr>
        <p:txBody>
          <a:bodyPr anchorCtr="0" anchor="t" bIns="91425" lIns="114300" spcFirstLastPara="1" rIns="91425" wrap="square" tIns="91425">
            <a:spAutoFit/>
          </a:bodyPr>
          <a:lstStyle/>
          <a:p>
            <a:pPr indent="-54864" lvl="0" marL="54864" marR="0" rtl="0" algn="l">
              <a:lnSpc>
                <a:spcPct val="100000"/>
              </a:lnSpc>
              <a:spcBef>
                <a:spcPts val="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30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p:txBody>
      </p:sp>
      <p:sp>
        <p:nvSpPr>
          <p:cNvPr id="732" name="Google Shape;732;p78"/>
          <p:cNvSpPr txBox="1"/>
          <p:nvPr/>
        </p:nvSpPr>
        <p:spPr>
          <a:xfrm>
            <a:off x="3858138" y="3534975"/>
            <a:ext cx="914400" cy="669600"/>
          </a:xfrm>
          <a:prstGeom prst="rect">
            <a:avLst/>
          </a:prstGeom>
          <a:noFill/>
          <a:ln>
            <a:noFill/>
          </a:ln>
        </p:spPr>
        <p:txBody>
          <a:bodyPr anchorCtr="0" anchor="t" bIns="91425" lIns="114300" spcFirstLastPara="1" rIns="91425" wrap="square" tIns="91425">
            <a:spAutoFit/>
          </a:bodyPr>
          <a:lstStyle/>
          <a:p>
            <a:pPr indent="-54864" lvl="0" marL="54864" marR="0" rtl="0" algn="l">
              <a:lnSpc>
                <a:spcPct val="100000"/>
              </a:lnSpc>
              <a:spcBef>
                <a:spcPts val="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30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p:txBody>
      </p:sp>
      <p:sp>
        <p:nvSpPr>
          <p:cNvPr id="733" name="Google Shape;733;p78"/>
          <p:cNvSpPr txBox="1"/>
          <p:nvPr/>
        </p:nvSpPr>
        <p:spPr>
          <a:xfrm>
            <a:off x="4795338" y="3534975"/>
            <a:ext cx="914400" cy="669600"/>
          </a:xfrm>
          <a:prstGeom prst="rect">
            <a:avLst/>
          </a:prstGeom>
          <a:noFill/>
          <a:ln>
            <a:noFill/>
          </a:ln>
        </p:spPr>
        <p:txBody>
          <a:bodyPr anchorCtr="0" anchor="t" bIns="91425" lIns="114300" spcFirstLastPara="1" rIns="91425" wrap="square" tIns="91425">
            <a:spAutoFit/>
          </a:bodyPr>
          <a:lstStyle/>
          <a:p>
            <a:pPr indent="-54864" lvl="0" marL="54864" marR="0" rtl="0" algn="l">
              <a:lnSpc>
                <a:spcPct val="100000"/>
              </a:lnSpc>
              <a:spcBef>
                <a:spcPts val="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30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p:txBody>
      </p:sp>
      <p:sp>
        <p:nvSpPr>
          <p:cNvPr id="734" name="Google Shape;734;p78"/>
          <p:cNvSpPr txBox="1"/>
          <p:nvPr/>
        </p:nvSpPr>
        <p:spPr>
          <a:xfrm>
            <a:off x="5722063" y="3534975"/>
            <a:ext cx="914400" cy="669600"/>
          </a:xfrm>
          <a:prstGeom prst="rect">
            <a:avLst/>
          </a:prstGeom>
          <a:noFill/>
          <a:ln>
            <a:noFill/>
          </a:ln>
        </p:spPr>
        <p:txBody>
          <a:bodyPr anchorCtr="0" anchor="t" bIns="91425" lIns="114300" spcFirstLastPara="1" rIns="91425" wrap="square" tIns="91425">
            <a:spAutoFit/>
          </a:bodyPr>
          <a:lstStyle/>
          <a:p>
            <a:pPr indent="-54864" lvl="0" marL="54864" marR="0" rtl="0" algn="l">
              <a:lnSpc>
                <a:spcPct val="100000"/>
              </a:lnSpc>
              <a:spcBef>
                <a:spcPts val="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30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p:txBody>
      </p:sp>
      <p:sp>
        <p:nvSpPr>
          <p:cNvPr id="735" name="Google Shape;735;p78"/>
          <p:cNvSpPr txBox="1"/>
          <p:nvPr/>
        </p:nvSpPr>
        <p:spPr>
          <a:xfrm>
            <a:off x="6648788" y="3534975"/>
            <a:ext cx="914400" cy="669600"/>
          </a:xfrm>
          <a:prstGeom prst="rect">
            <a:avLst/>
          </a:prstGeom>
          <a:noFill/>
          <a:ln>
            <a:noFill/>
          </a:ln>
        </p:spPr>
        <p:txBody>
          <a:bodyPr anchorCtr="0" anchor="t" bIns="91425" lIns="114300" spcFirstLastPara="1" rIns="91425" wrap="square" tIns="91425">
            <a:spAutoFit/>
          </a:bodyPr>
          <a:lstStyle/>
          <a:p>
            <a:pPr indent="-54864" lvl="0" marL="54864" marR="0" rtl="0" algn="l">
              <a:lnSpc>
                <a:spcPct val="100000"/>
              </a:lnSpc>
              <a:spcBef>
                <a:spcPts val="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30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p:txBody>
      </p:sp>
      <p:sp>
        <p:nvSpPr>
          <p:cNvPr id="736" name="Google Shape;736;p78"/>
          <p:cNvSpPr txBox="1"/>
          <p:nvPr/>
        </p:nvSpPr>
        <p:spPr>
          <a:xfrm>
            <a:off x="7575513" y="3534975"/>
            <a:ext cx="914400" cy="669600"/>
          </a:xfrm>
          <a:prstGeom prst="rect">
            <a:avLst/>
          </a:prstGeom>
          <a:noFill/>
          <a:ln>
            <a:noFill/>
          </a:ln>
        </p:spPr>
        <p:txBody>
          <a:bodyPr anchorCtr="0" anchor="t" bIns="91425" lIns="114300" spcFirstLastPara="1" rIns="91425" wrap="square" tIns="91425">
            <a:spAutoFit/>
          </a:bodyPr>
          <a:lstStyle/>
          <a:p>
            <a:pPr indent="-54864" lvl="0" marL="54864" marR="0" rtl="0" algn="l">
              <a:lnSpc>
                <a:spcPct val="100000"/>
              </a:lnSpc>
              <a:spcBef>
                <a:spcPts val="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a:p>
            <a:pPr indent="-54864" lvl="0" marL="54864" marR="0" rtl="0" algn="l">
              <a:lnSpc>
                <a:spcPct val="100000"/>
              </a:lnSpc>
              <a:spcBef>
                <a:spcPts val="300"/>
              </a:spcBef>
              <a:spcAft>
                <a:spcPts val="300"/>
              </a:spcAft>
              <a:buClr>
                <a:schemeClr val="dk1"/>
              </a:buClr>
              <a:buSzPts val="400"/>
              <a:buFont typeface="Montserrat"/>
              <a:buChar char="●"/>
            </a:pPr>
            <a:r>
              <a:rPr b="0" i="0" lang="en" sz="600" u="none" cap="none" strike="noStrike">
                <a:solidFill>
                  <a:schemeClr val="dk1"/>
                </a:solidFill>
                <a:latin typeface="Montserrat"/>
                <a:ea typeface="Montserrat"/>
                <a:cs typeface="Montserrat"/>
                <a:sym typeface="Montserrat"/>
              </a:rPr>
              <a:t>Bullets</a:t>
            </a:r>
            <a:endParaRPr b="0" i="0" sz="600" u="none" cap="none" strike="noStrike">
              <a:solidFill>
                <a:schemeClr val="dk1"/>
              </a:solidFill>
              <a:latin typeface="Montserrat"/>
              <a:ea typeface="Montserrat"/>
              <a:cs typeface="Montserrat"/>
              <a:sym typeface="Montserrat"/>
            </a:endParaRPr>
          </a:p>
        </p:txBody>
      </p:sp>
      <p:sp>
        <p:nvSpPr>
          <p:cNvPr id="737" name="Google Shape;737;p78"/>
          <p:cNvSpPr/>
          <p:nvPr/>
        </p:nvSpPr>
        <p:spPr>
          <a:xfrm>
            <a:off x="2848160" y="3069255"/>
            <a:ext cx="138600" cy="276900"/>
          </a:xfrm>
          <a:prstGeom prst="chevron">
            <a:avLst>
              <a:gd fmla="val 68461" name="adj"/>
            </a:avLst>
          </a:prstGeom>
          <a:solidFill>
            <a:schemeClr val="accent1"/>
          </a:solidFill>
          <a:ln>
            <a:noFill/>
          </a:ln>
          <a:effectLst>
            <a:outerShdw rotWithShape="0" algn="bl" dir="10800000" dist="28575">
              <a:schemeClr val="l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38" name="Google Shape;738;p78"/>
          <p:cNvSpPr txBox="1"/>
          <p:nvPr/>
        </p:nvSpPr>
        <p:spPr>
          <a:xfrm>
            <a:off x="5737802" y="2976855"/>
            <a:ext cx="877500" cy="46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dk1"/>
                </a:solidFill>
                <a:latin typeface="Montserrat"/>
                <a:ea typeface="Montserrat"/>
                <a:cs typeface="Montserrat"/>
                <a:sym typeface="Montserrat"/>
              </a:rPr>
              <a:t>Time frame</a:t>
            </a:r>
            <a:endParaRPr b="1" i="0" sz="600" u="none" cap="none" strike="noStrike">
              <a:solidFill>
                <a:schemeClr val="dk1"/>
              </a:solidFill>
              <a:latin typeface="Montserrat"/>
              <a:ea typeface="Montserrat"/>
              <a:cs typeface="Montserrat"/>
              <a:sym typeface="Montserrat"/>
            </a:endParaRPr>
          </a:p>
        </p:txBody>
      </p:sp>
      <p:sp>
        <p:nvSpPr>
          <p:cNvPr id="739" name="Google Shape;739;p78"/>
          <p:cNvSpPr txBox="1"/>
          <p:nvPr/>
        </p:nvSpPr>
        <p:spPr>
          <a:xfrm>
            <a:off x="4823225" y="2976855"/>
            <a:ext cx="877800" cy="46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dk1"/>
                </a:solidFill>
                <a:latin typeface="Montserrat"/>
                <a:ea typeface="Montserrat"/>
                <a:cs typeface="Montserrat"/>
                <a:sym typeface="Montserrat"/>
              </a:rPr>
              <a:t>Time frame</a:t>
            </a:r>
            <a:endParaRPr b="1" i="0" sz="600" u="none" cap="none" strike="noStrike">
              <a:solidFill>
                <a:schemeClr val="dk1"/>
              </a:solidFill>
              <a:latin typeface="Montserrat"/>
              <a:ea typeface="Montserrat"/>
              <a:cs typeface="Montserrat"/>
              <a:sym typeface="Montserrat"/>
            </a:endParaRPr>
          </a:p>
        </p:txBody>
      </p:sp>
      <p:sp>
        <p:nvSpPr>
          <p:cNvPr id="740" name="Google Shape;740;p78"/>
          <p:cNvSpPr txBox="1"/>
          <p:nvPr/>
        </p:nvSpPr>
        <p:spPr>
          <a:xfrm>
            <a:off x="1082054" y="3069255"/>
            <a:ext cx="877800" cy="27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dk1"/>
                </a:solidFill>
                <a:latin typeface="Montserrat"/>
                <a:ea typeface="Montserrat"/>
                <a:cs typeface="Montserrat"/>
                <a:sym typeface="Montserrat"/>
              </a:rPr>
              <a:t>Time frame</a:t>
            </a:r>
            <a:endParaRPr b="1" i="0" sz="600" u="none" cap="none" strike="noStrike">
              <a:solidFill>
                <a:schemeClr val="dk1"/>
              </a:solidFill>
              <a:latin typeface="Montserrat"/>
              <a:ea typeface="Montserrat"/>
              <a:cs typeface="Montserrat"/>
              <a:sym typeface="Montserrat"/>
            </a:endParaRPr>
          </a:p>
        </p:txBody>
      </p:sp>
      <p:sp>
        <p:nvSpPr>
          <p:cNvPr id="741" name="Google Shape;741;p78"/>
          <p:cNvSpPr txBox="1"/>
          <p:nvPr/>
        </p:nvSpPr>
        <p:spPr>
          <a:xfrm>
            <a:off x="2040188" y="3023055"/>
            <a:ext cx="877500" cy="36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dk1"/>
                </a:solidFill>
                <a:latin typeface="Montserrat"/>
                <a:ea typeface="Montserrat"/>
                <a:cs typeface="Montserrat"/>
                <a:sym typeface="Montserrat"/>
              </a:rPr>
              <a:t>Time frame</a:t>
            </a:r>
            <a:endParaRPr b="1" i="0" sz="600" u="none" cap="none" strike="noStrike">
              <a:solidFill>
                <a:schemeClr val="dk1"/>
              </a:solidFill>
              <a:latin typeface="Montserrat"/>
              <a:ea typeface="Montserrat"/>
              <a:cs typeface="Montserrat"/>
              <a:sym typeface="Montserrat"/>
            </a:endParaRPr>
          </a:p>
        </p:txBody>
      </p:sp>
      <p:sp>
        <p:nvSpPr>
          <p:cNvPr id="742" name="Google Shape;742;p78"/>
          <p:cNvSpPr txBox="1"/>
          <p:nvPr/>
        </p:nvSpPr>
        <p:spPr>
          <a:xfrm>
            <a:off x="2940050" y="3023055"/>
            <a:ext cx="877500" cy="36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dk1"/>
                </a:solidFill>
                <a:latin typeface="Montserrat"/>
                <a:ea typeface="Montserrat"/>
                <a:cs typeface="Montserrat"/>
                <a:sym typeface="Montserrat"/>
              </a:rPr>
              <a:t>Time frame</a:t>
            </a:r>
            <a:endParaRPr b="1" i="0" sz="600" u="none" cap="none" strike="noStrike">
              <a:solidFill>
                <a:schemeClr val="dk1"/>
              </a:solidFill>
              <a:latin typeface="Montserrat"/>
              <a:ea typeface="Montserrat"/>
              <a:cs typeface="Montserrat"/>
              <a:sym typeface="Montserrat"/>
            </a:endParaRPr>
          </a:p>
        </p:txBody>
      </p:sp>
      <p:sp>
        <p:nvSpPr>
          <p:cNvPr id="743" name="Google Shape;743;p78"/>
          <p:cNvSpPr txBox="1"/>
          <p:nvPr/>
        </p:nvSpPr>
        <p:spPr>
          <a:xfrm>
            <a:off x="6669625" y="2976855"/>
            <a:ext cx="877500" cy="46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dk1"/>
                </a:solidFill>
                <a:latin typeface="Montserrat"/>
                <a:ea typeface="Montserrat"/>
                <a:cs typeface="Montserrat"/>
                <a:sym typeface="Montserrat"/>
              </a:rPr>
              <a:t>Time frame</a:t>
            </a:r>
            <a:endParaRPr b="1" i="0" sz="600" u="none" cap="none" strike="noStrike">
              <a:solidFill>
                <a:schemeClr val="dk1"/>
              </a:solidFill>
              <a:latin typeface="Montserrat"/>
              <a:ea typeface="Montserrat"/>
              <a:cs typeface="Montserrat"/>
              <a:sym typeface="Montserrat"/>
            </a:endParaRPr>
          </a:p>
        </p:txBody>
      </p:sp>
      <p:sp>
        <p:nvSpPr>
          <p:cNvPr id="744" name="Google Shape;744;p78"/>
          <p:cNvSpPr txBox="1"/>
          <p:nvPr/>
        </p:nvSpPr>
        <p:spPr>
          <a:xfrm>
            <a:off x="7604350" y="3023055"/>
            <a:ext cx="877500" cy="36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dk1"/>
                </a:solidFill>
                <a:latin typeface="Montserrat"/>
                <a:ea typeface="Montserrat"/>
                <a:cs typeface="Montserrat"/>
                <a:sym typeface="Montserrat"/>
              </a:rPr>
              <a:t>Time frame</a:t>
            </a:r>
            <a:endParaRPr b="1" i="0" sz="600" u="none" cap="none" strike="noStrike">
              <a:solidFill>
                <a:schemeClr val="dk1"/>
              </a:solidFill>
              <a:latin typeface="Montserrat"/>
              <a:ea typeface="Montserrat"/>
              <a:cs typeface="Montserrat"/>
              <a:sym typeface="Montserrat"/>
            </a:endParaRPr>
          </a:p>
        </p:txBody>
      </p:sp>
      <p:sp>
        <p:nvSpPr>
          <p:cNvPr id="745" name="Google Shape;745;p78"/>
          <p:cNvSpPr txBox="1"/>
          <p:nvPr/>
        </p:nvSpPr>
        <p:spPr>
          <a:xfrm>
            <a:off x="3850750" y="2976855"/>
            <a:ext cx="877800" cy="46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dk1"/>
                </a:solidFill>
                <a:latin typeface="Montserrat"/>
                <a:ea typeface="Montserrat"/>
                <a:cs typeface="Montserrat"/>
                <a:sym typeface="Montserrat"/>
              </a:rPr>
              <a:t>Time frame</a:t>
            </a:r>
            <a:endParaRPr b="1" i="0" sz="600" u="none" cap="none" strike="noStrike">
              <a:solidFill>
                <a:schemeClr val="dk1"/>
              </a:solidFill>
              <a:latin typeface="Montserrat"/>
              <a:ea typeface="Montserrat"/>
              <a:cs typeface="Montserrat"/>
              <a:sym typeface="Montserrat"/>
            </a:endParaRPr>
          </a:p>
        </p:txBody>
      </p:sp>
      <p:sp>
        <p:nvSpPr>
          <p:cNvPr id="746" name="Google Shape;746;p78"/>
          <p:cNvSpPr/>
          <p:nvPr/>
        </p:nvSpPr>
        <p:spPr>
          <a:xfrm>
            <a:off x="3779326" y="3069255"/>
            <a:ext cx="138600" cy="276900"/>
          </a:xfrm>
          <a:prstGeom prst="chevron">
            <a:avLst>
              <a:gd fmla="val 68461" name="adj"/>
            </a:avLst>
          </a:prstGeom>
          <a:solidFill>
            <a:schemeClr val="accent1"/>
          </a:solidFill>
          <a:ln>
            <a:noFill/>
          </a:ln>
          <a:effectLst>
            <a:outerShdw rotWithShape="0" algn="bl" dir="10800000" dist="28575">
              <a:schemeClr val="l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7" name="Google Shape;747;p78"/>
          <p:cNvSpPr/>
          <p:nvPr/>
        </p:nvSpPr>
        <p:spPr>
          <a:xfrm>
            <a:off x="4710493" y="3069255"/>
            <a:ext cx="138600" cy="276900"/>
          </a:xfrm>
          <a:prstGeom prst="chevron">
            <a:avLst>
              <a:gd fmla="val 68461" name="adj"/>
            </a:avLst>
          </a:prstGeom>
          <a:solidFill>
            <a:schemeClr val="accent1"/>
          </a:solidFill>
          <a:ln>
            <a:noFill/>
          </a:ln>
          <a:effectLst>
            <a:outerShdw rotWithShape="0" algn="bl" dir="10800000" dist="28575">
              <a:schemeClr val="l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8" name="Google Shape;748;p78"/>
          <p:cNvSpPr/>
          <p:nvPr/>
        </p:nvSpPr>
        <p:spPr>
          <a:xfrm>
            <a:off x="5641660" y="3069255"/>
            <a:ext cx="138600" cy="276900"/>
          </a:xfrm>
          <a:prstGeom prst="chevron">
            <a:avLst>
              <a:gd fmla="val 68461" name="adj"/>
            </a:avLst>
          </a:prstGeom>
          <a:solidFill>
            <a:schemeClr val="accent1"/>
          </a:solidFill>
          <a:ln>
            <a:noFill/>
          </a:ln>
          <a:effectLst>
            <a:outerShdw rotWithShape="0" algn="bl" dir="10800000" dist="28575">
              <a:schemeClr val="l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9" name="Google Shape;749;p78"/>
          <p:cNvSpPr/>
          <p:nvPr/>
        </p:nvSpPr>
        <p:spPr>
          <a:xfrm>
            <a:off x="6572826" y="3069255"/>
            <a:ext cx="138600" cy="276900"/>
          </a:xfrm>
          <a:prstGeom prst="chevron">
            <a:avLst>
              <a:gd fmla="val 68461" name="adj"/>
            </a:avLst>
          </a:prstGeom>
          <a:solidFill>
            <a:schemeClr val="accent1"/>
          </a:solidFill>
          <a:ln>
            <a:noFill/>
          </a:ln>
          <a:effectLst>
            <a:outerShdw rotWithShape="0" algn="bl" dir="10800000" dist="28575">
              <a:schemeClr val="l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0" name="Google Shape;750;p78"/>
          <p:cNvSpPr/>
          <p:nvPr/>
        </p:nvSpPr>
        <p:spPr>
          <a:xfrm>
            <a:off x="1916993" y="3069255"/>
            <a:ext cx="138600" cy="276900"/>
          </a:xfrm>
          <a:prstGeom prst="chevron">
            <a:avLst>
              <a:gd fmla="val 68461" name="adj"/>
            </a:avLst>
          </a:prstGeom>
          <a:solidFill>
            <a:schemeClr val="accent1"/>
          </a:solidFill>
          <a:ln>
            <a:noFill/>
          </a:ln>
          <a:effectLst>
            <a:outerShdw rotWithShape="0" algn="bl" dir="10800000" dist="28575">
              <a:schemeClr val="l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1" name="Google Shape;751;p78"/>
          <p:cNvSpPr/>
          <p:nvPr/>
        </p:nvSpPr>
        <p:spPr>
          <a:xfrm>
            <a:off x="7503993" y="3069255"/>
            <a:ext cx="138600" cy="276900"/>
          </a:xfrm>
          <a:prstGeom prst="chevron">
            <a:avLst>
              <a:gd fmla="val 68461" name="adj"/>
            </a:avLst>
          </a:prstGeom>
          <a:solidFill>
            <a:schemeClr val="accent1"/>
          </a:solidFill>
          <a:ln>
            <a:noFill/>
          </a:ln>
          <a:effectLst>
            <a:outerShdw rotWithShape="0" algn="bl" dir="10800000" dist="28575">
              <a:schemeClr val="l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2" name="Google Shape;752;p78"/>
          <p:cNvSpPr txBox="1"/>
          <p:nvPr/>
        </p:nvSpPr>
        <p:spPr>
          <a:xfrm>
            <a:off x="445350" y="320775"/>
            <a:ext cx="3129900" cy="314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2000"/>
              <a:buFont typeface="Arial"/>
              <a:buNone/>
            </a:pPr>
            <a:r>
              <a:rPr b="1" i="0" lang="en" sz="2000" u="none" cap="none" strike="noStrike">
                <a:solidFill>
                  <a:schemeClr val="dk1"/>
                </a:solidFill>
                <a:latin typeface="Montserrat ExtraBold"/>
                <a:ea typeface="Montserrat ExtraBold"/>
                <a:cs typeface="Montserrat ExtraBold"/>
                <a:sym typeface="Montserrat ExtraBold"/>
              </a:rPr>
              <a:t>Strategy timeline</a:t>
            </a:r>
            <a:endParaRPr b="1" i="0" sz="3300" u="none" cap="none" strike="noStrike">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79"/>
          <p:cNvSpPr txBox="1"/>
          <p:nvPr>
            <p:ph type="title"/>
          </p:nvPr>
        </p:nvSpPr>
        <p:spPr>
          <a:xfrm>
            <a:off x="440082" y="1961515"/>
            <a:ext cx="6603900" cy="76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5600"/>
              <a:buNone/>
            </a:pPr>
            <a:r>
              <a:rPr lang="en"/>
              <a:t>This is the header, it is long</a:t>
            </a:r>
            <a:endParaRPr/>
          </a:p>
        </p:txBody>
      </p:sp>
      <p:sp>
        <p:nvSpPr>
          <p:cNvPr id="758" name="Google Shape;758;p79"/>
          <p:cNvSpPr txBox="1"/>
          <p:nvPr>
            <p:ph idx="1" type="subTitle"/>
          </p:nvPr>
        </p:nvSpPr>
        <p:spPr>
          <a:xfrm>
            <a:off x="491123" y="2762089"/>
            <a:ext cx="4656900" cy="3912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1000"/>
              </a:spcBef>
              <a:spcAft>
                <a:spcPts val="0"/>
              </a:spcAft>
              <a:buSzPts val="1400"/>
              <a:buNone/>
            </a:pPr>
            <a:r>
              <a:rPr lang="en"/>
              <a:t>This is the subhead, it is less important</a:t>
            </a:r>
            <a:endParaRPr/>
          </a:p>
        </p:txBody>
      </p:sp>
      <p:sp>
        <p:nvSpPr>
          <p:cNvPr id="759" name="Google Shape;759;p79"/>
          <p:cNvSpPr txBox="1"/>
          <p:nvPr>
            <p:ph idx="4294967295" type="body"/>
          </p:nvPr>
        </p:nvSpPr>
        <p:spPr>
          <a:xfrm>
            <a:off x="1861350" y="3775882"/>
            <a:ext cx="4339800" cy="274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1200"/>
              <a:buNone/>
            </a:pPr>
            <a:r>
              <a:rPr b="1" lang="en">
                <a:solidFill>
                  <a:schemeClr val="accent1"/>
                </a:solidFill>
              </a:rPr>
              <a:t>First L</a:t>
            </a:r>
            <a:endParaRPr b="1">
              <a:solidFill>
                <a:schemeClr val="accent1"/>
              </a:solidFill>
            </a:endParaRPr>
          </a:p>
          <a:p>
            <a:pPr indent="0" lvl="0" marL="0" rtl="0" algn="l">
              <a:lnSpc>
                <a:spcPct val="90000"/>
              </a:lnSpc>
              <a:spcBef>
                <a:spcPts val="0"/>
              </a:spcBef>
              <a:spcAft>
                <a:spcPts val="0"/>
              </a:spcAft>
              <a:buClr>
                <a:schemeClr val="lt1"/>
              </a:buClr>
              <a:buSzPts val="1200"/>
              <a:buNone/>
            </a:pPr>
            <a:r>
              <a:t/>
            </a:r>
            <a:endParaRPr b="1">
              <a:solidFill>
                <a:schemeClr val="accent6"/>
              </a:solidFill>
            </a:endParaRPr>
          </a:p>
        </p:txBody>
      </p:sp>
      <p:sp>
        <p:nvSpPr>
          <p:cNvPr id="760" name="Google Shape;760;p79"/>
          <p:cNvSpPr txBox="1"/>
          <p:nvPr>
            <p:ph idx="4294967295" type="body"/>
          </p:nvPr>
        </p:nvSpPr>
        <p:spPr>
          <a:xfrm>
            <a:off x="1861350" y="4050382"/>
            <a:ext cx="4339800" cy="274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1200"/>
              <a:buNone/>
            </a:pPr>
            <a:r>
              <a:rPr lang="en" sz="1400">
                <a:solidFill>
                  <a:schemeClr val="lt1"/>
                </a:solidFill>
              </a:rPr>
              <a:t>VP of Engineering, CloudHealth</a:t>
            </a:r>
            <a:endParaRPr sz="1400">
              <a:solidFill>
                <a:schemeClr val="lt1"/>
              </a:solidFill>
            </a:endParaRPr>
          </a:p>
          <a:p>
            <a:pPr indent="0" lvl="0" marL="0" rtl="0" algn="l">
              <a:lnSpc>
                <a:spcPct val="90000"/>
              </a:lnSpc>
              <a:spcBef>
                <a:spcPts val="0"/>
              </a:spcBef>
              <a:spcAft>
                <a:spcPts val="0"/>
              </a:spcAft>
              <a:buClr>
                <a:schemeClr val="lt1"/>
              </a:buClr>
              <a:buSzPts val="1200"/>
              <a:buNone/>
            </a:pPr>
            <a:r>
              <a:t/>
            </a:r>
            <a:endParaRPr sz="1400">
              <a:solidFill>
                <a:schemeClr val="lt1"/>
              </a:solidFill>
            </a:endParaRPr>
          </a:p>
        </p:txBody>
      </p:sp>
      <p:pic>
        <p:nvPicPr>
          <p:cNvPr id="761" name="Google Shape;761;p79"/>
          <p:cNvPicPr preferRelativeResize="0"/>
          <p:nvPr/>
        </p:nvPicPr>
        <p:blipFill rotWithShape="1">
          <a:blip r:embed="rId3">
            <a:alphaModFix/>
          </a:blip>
          <a:srcRect b="0" l="0" r="0" t="0"/>
          <a:stretch/>
        </p:blipFill>
        <p:spPr>
          <a:xfrm>
            <a:off x="539500" y="3523425"/>
            <a:ext cx="1066800" cy="1066800"/>
          </a:xfrm>
          <a:prstGeom prst="ellipse">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80"/>
          <p:cNvSpPr txBox="1"/>
          <p:nvPr>
            <p:ph type="title"/>
          </p:nvPr>
        </p:nvSpPr>
        <p:spPr>
          <a:xfrm>
            <a:off x="568750" y="1589625"/>
            <a:ext cx="7663800" cy="994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3400"/>
              <a:buNone/>
            </a:pPr>
            <a:r>
              <a:rPr lang="en"/>
              <a:t>This is the title placeholder! Yay! Woo hoo! We love it!</a:t>
            </a:r>
            <a:endParaRPr/>
          </a:p>
        </p:txBody>
      </p:sp>
      <p:sp>
        <p:nvSpPr>
          <p:cNvPr id="767" name="Google Shape;767;p80"/>
          <p:cNvSpPr/>
          <p:nvPr/>
        </p:nvSpPr>
        <p:spPr>
          <a:xfrm>
            <a:off x="648975" y="950125"/>
            <a:ext cx="1815600" cy="291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80"/>
          <p:cNvSpPr txBox="1"/>
          <p:nvPr/>
        </p:nvSpPr>
        <p:spPr>
          <a:xfrm>
            <a:off x="684509" y="918917"/>
            <a:ext cx="3798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Montserrat"/>
                <a:ea typeface="Montserrat"/>
                <a:cs typeface="Montserrat"/>
                <a:sym typeface="Montserrat"/>
              </a:rPr>
              <a:t>OPTIONAL SUBHEAD</a:t>
            </a:r>
            <a:endParaRPr b="1" i="0" sz="11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72" name="Shape 772"/>
        <p:cNvGrpSpPr/>
        <p:nvPr/>
      </p:nvGrpSpPr>
      <p:grpSpPr>
        <a:xfrm>
          <a:off x="0" y="0"/>
          <a:ext cx="0" cy="0"/>
          <a:chOff x="0" y="0"/>
          <a:chExt cx="0" cy="0"/>
        </a:xfrm>
      </p:grpSpPr>
      <p:sp>
        <p:nvSpPr>
          <p:cNvPr id="773" name="Google Shape;773;p81"/>
          <p:cNvSpPr txBox="1"/>
          <p:nvPr>
            <p:ph idx="2" type="body"/>
          </p:nvPr>
        </p:nvSpPr>
        <p:spPr>
          <a:xfrm>
            <a:off x="1209294" y="1342530"/>
            <a:ext cx="2953500" cy="3291900"/>
          </a:xfrm>
          <a:prstGeom prst="rect">
            <a:avLst/>
          </a:prstGeom>
          <a:noFill/>
          <a:ln>
            <a:noFill/>
          </a:ln>
        </p:spPr>
        <p:txBody>
          <a:bodyPr anchorCtr="0" anchor="t" bIns="45700" lIns="91425" spcFirstLastPara="1" rIns="91425" wrap="square" tIns="45700">
            <a:noAutofit/>
          </a:bodyPr>
          <a:lstStyle/>
          <a:p>
            <a:pPr indent="-285750" lvl="0" marL="304800" rtl="0" algn="l">
              <a:lnSpc>
                <a:spcPct val="100000"/>
              </a:lnSpc>
              <a:spcBef>
                <a:spcPts val="0"/>
              </a:spcBef>
              <a:spcAft>
                <a:spcPts val="0"/>
              </a:spcAft>
              <a:buClr>
                <a:schemeClr val="lt1"/>
              </a:buClr>
              <a:buSzPts val="1500"/>
              <a:buChar char="•"/>
            </a:pPr>
            <a:r>
              <a:rPr lang="en" sz="1600">
                <a:solidFill>
                  <a:schemeClr val="lt1"/>
                </a:solidFill>
                <a:latin typeface="Montserrat"/>
                <a:ea typeface="Montserrat"/>
                <a:cs typeface="Montserrat"/>
                <a:sym typeface="Montserrat"/>
              </a:rPr>
              <a:t>Sections of </a:t>
            </a:r>
            <a:r>
              <a:rPr lang="en" sz="1600">
                <a:solidFill>
                  <a:schemeClr val="lt1"/>
                </a:solidFill>
              </a:rPr>
              <a:t>b</a:t>
            </a:r>
            <a:r>
              <a:rPr lang="en" sz="1600">
                <a:solidFill>
                  <a:schemeClr val="lt1"/>
                </a:solidFill>
                <a:latin typeface="Montserrat"/>
                <a:ea typeface="Montserrat"/>
                <a:cs typeface="Montserrat"/>
                <a:sym typeface="Montserrat"/>
              </a:rPr>
              <a:t>ullets </a:t>
            </a:r>
            <a:endParaRPr sz="1600">
              <a:solidFill>
                <a:schemeClr val="lt1"/>
              </a:solidFill>
            </a:endParaRPr>
          </a:p>
          <a:p>
            <a:pPr indent="-285750" lvl="0" marL="304800" rtl="0" algn="l">
              <a:lnSpc>
                <a:spcPct val="100000"/>
              </a:lnSpc>
              <a:spcBef>
                <a:spcPts val="1400"/>
              </a:spcBef>
              <a:spcAft>
                <a:spcPts val="0"/>
              </a:spcAft>
              <a:buClr>
                <a:schemeClr val="lt1"/>
              </a:buClr>
              <a:buSzPts val="1500"/>
              <a:buChar char="•"/>
            </a:pPr>
            <a:r>
              <a:rPr lang="en" sz="1600">
                <a:solidFill>
                  <a:schemeClr val="lt1"/>
                </a:solidFill>
                <a:latin typeface="Montserrat"/>
                <a:ea typeface="Montserrat"/>
                <a:cs typeface="Montserrat"/>
                <a:sym typeface="Montserrat"/>
              </a:rPr>
              <a:t>Sentence fragments</a:t>
            </a:r>
            <a:endParaRPr sz="1600">
              <a:solidFill>
                <a:schemeClr val="lt1"/>
              </a:solidFill>
            </a:endParaRPr>
          </a:p>
          <a:p>
            <a:pPr indent="-285750" lvl="0" marL="304800" rtl="0" algn="l">
              <a:lnSpc>
                <a:spcPct val="100000"/>
              </a:lnSpc>
              <a:spcBef>
                <a:spcPts val="1400"/>
              </a:spcBef>
              <a:spcAft>
                <a:spcPts val="0"/>
              </a:spcAft>
              <a:buClr>
                <a:schemeClr val="lt1"/>
              </a:buClr>
              <a:buSzPts val="1500"/>
              <a:buChar char="•"/>
            </a:pPr>
            <a:r>
              <a:rPr lang="en" sz="1600">
                <a:solidFill>
                  <a:schemeClr val="lt1"/>
                </a:solidFill>
                <a:latin typeface="Montserrat"/>
                <a:ea typeface="Montserrat"/>
                <a:cs typeface="Montserrat"/>
                <a:sym typeface="Montserrat"/>
              </a:rPr>
              <a:t>List of things</a:t>
            </a:r>
            <a:endParaRPr sz="1600">
              <a:solidFill>
                <a:schemeClr val="lt1"/>
              </a:solidFill>
            </a:endParaRPr>
          </a:p>
          <a:p>
            <a:pPr indent="-285750" lvl="0" marL="304800" rtl="0" algn="l">
              <a:lnSpc>
                <a:spcPct val="100000"/>
              </a:lnSpc>
              <a:spcBef>
                <a:spcPts val="1400"/>
              </a:spcBef>
              <a:spcAft>
                <a:spcPts val="0"/>
              </a:spcAft>
              <a:buClr>
                <a:schemeClr val="lt1"/>
              </a:buClr>
              <a:buSzPts val="1500"/>
              <a:buChar char="•"/>
            </a:pPr>
            <a:r>
              <a:rPr lang="en" sz="1600">
                <a:solidFill>
                  <a:schemeClr val="lt1"/>
                </a:solidFill>
                <a:latin typeface="Montserrat"/>
                <a:ea typeface="Montserrat"/>
                <a:cs typeface="Montserrat"/>
                <a:sym typeface="Montserrat"/>
              </a:rPr>
              <a:t>Procedure list</a:t>
            </a:r>
            <a:endParaRPr sz="1600">
              <a:solidFill>
                <a:schemeClr val="lt1"/>
              </a:solidFill>
            </a:endParaRPr>
          </a:p>
          <a:p>
            <a:pPr indent="-285750" lvl="0" marL="304800" rtl="0" algn="l">
              <a:lnSpc>
                <a:spcPct val="100000"/>
              </a:lnSpc>
              <a:spcBef>
                <a:spcPts val="1400"/>
              </a:spcBef>
              <a:spcAft>
                <a:spcPts val="0"/>
              </a:spcAft>
              <a:buClr>
                <a:schemeClr val="lt1"/>
              </a:buClr>
              <a:buSzPts val="1500"/>
              <a:buChar char="•"/>
            </a:pPr>
            <a:r>
              <a:rPr lang="en" sz="1600">
                <a:solidFill>
                  <a:schemeClr val="lt1"/>
                </a:solidFill>
                <a:latin typeface="Montserrat"/>
                <a:ea typeface="Montserrat"/>
                <a:cs typeface="Montserrat"/>
                <a:sym typeface="Montserrat"/>
              </a:rPr>
              <a:t>Talking points</a:t>
            </a:r>
            <a:endParaRPr>
              <a:solidFill>
                <a:schemeClr val="lt1"/>
              </a:solidFill>
            </a:endParaRPr>
          </a:p>
          <a:p>
            <a:pPr indent="-14287" lvl="0" marL="115887" rtl="0" algn="l">
              <a:lnSpc>
                <a:spcPct val="90000"/>
              </a:lnSpc>
              <a:spcBef>
                <a:spcPts val="1000"/>
              </a:spcBef>
              <a:spcAft>
                <a:spcPts val="0"/>
              </a:spcAft>
              <a:buClr>
                <a:schemeClr val="dk1"/>
              </a:buClr>
              <a:buSzPts val="1600"/>
              <a:buNone/>
            </a:pPr>
            <a:r>
              <a:t/>
            </a:r>
            <a:endParaRPr sz="1600">
              <a:solidFill>
                <a:schemeClr val="lt1"/>
              </a:solidFill>
            </a:endParaRPr>
          </a:p>
        </p:txBody>
      </p:sp>
      <p:sp>
        <p:nvSpPr>
          <p:cNvPr id="774" name="Google Shape;774;p81"/>
          <p:cNvSpPr txBox="1"/>
          <p:nvPr/>
        </p:nvSpPr>
        <p:spPr>
          <a:xfrm>
            <a:off x="4565737" y="1336267"/>
            <a:ext cx="3749400" cy="3291900"/>
          </a:xfrm>
          <a:prstGeom prst="rect">
            <a:avLst/>
          </a:prstGeom>
          <a:noFill/>
          <a:ln>
            <a:noFill/>
          </a:ln>
        </p:spPr>
        <p:txBody>
          <a:bodyPr anchorCtr="0" anchor="t" bIns="45700" lIns="91425" spcFirstLastPara="1" rIns="91425" wrap="square" tIns="45700">
            <a:noAutofit/>
          </a:bodyPr>
          <a:lstStyle/>
          <a:p>
            <a:pPr indent="-285750" lvl="0" marL="304800" marR="0" rtl="0" algn="l">
              <a:lnSpc>
                <a:spcPct val="100000"/>
              </a:lnSpc>
              <a:spcBef>
                <a:spcPts val="0"/>
              </a:spcBef>
              <a:spcAft>
                <a:spcPts val="0"/>
              </a:spcAft>
              <a:buClr>
                <a:schemeClr val="lt1"/>
              </a:buClr>
              <a:buSzPts val="1500"/>
              <a:buFont typeface="Arial"/>
              <a:buChar char="•"/>
            </a:pPr>
            <a:r>
              <a:rPr b="0" i="0" lang="en" sz="1600" u="none" cap="none" strike="noStrike">
                <a:solidFill>
                  <a:schemeClr val="lt1"/>
                </a:solidFill>
                <a:latin typeface="Montserrat"/>
                <a:ea typeface="Montserrat"/>
                <a:cs typeface="Montserrat"/>
                <a:sym typeface="Montserrat"/>
              </a:rPr>
              <a:t>Sections of bullets </a:t>
            </a:r>
            <a:endParaRPr b="0" i="0" sz="1600" u="none" cap="none" strike="noStrike">
              <a:solidFill>
                <a:schemeClr val="lt1"/>
              </a:solidFill>
              <a:latin typeface="Montserrat"/>
              <a:ea typeface="Montserrat"/>
              <a:cs typeface="Montserrat"/>
              <a:sym typeface="Montserrat"/>
            </a:endParaRPr>
          </a:p>
          <a:p>
            <a:pPr indent="-285750" lvl="0" marL="304800" marR="0" rtl="0" algn="l">
              <a:lnSpc>
                <a:spcPct val="100000"/>
              </a:lnSpc>
              <a:spcBef>
                <a:spcPts val="1400"/>
              </a:spcBef>
              <a:spcAft>
                <a:spcPts val="0"/>
              </a:spcAft>
              <a:buClr>
                <a:schemeClr val="lt1"/>
              </a:buClr>
              <a:buSzPts val="1500"/>
              <a:buFont typeface="Arial"/>
              <a:buChar char="•"/>
            </a:pPr>
            <a:r>
              <a:rPr b="0" i="0" lang="en" sz="1600" u="none" cap="none" strike="noStrike">
                <a:solidFill>
                  <a:schemeClr val="lt1"/>
                </a:solidFill>
                <a:latin typeface="Montserrat"/>
                <a:ea typeface="Montserrat"/>
                <a:cs typeface="Montserrat"/>
                <a:sym typeface="Montserrat"/>
              </a:rPr>
              <a:t>Sentence fragments</a:t>
            </a:r>
            <a:endParaRPr b="0" i="0" sz="1600" u="none" cap="none" strike="noStrike">
              <a:solidFill>
                <a:schemeClr val="lt1"/>
              </a:solidFill>
              <a:latin typeface="Montserrat"/>
              <a:ea typeface="Montserrat"/>
              <a:cs typeface="Montserrat"/>
              <a:sym typeface="Montserrat"/>
            </a:endParaRPr>
          </a:p>
          <a:p>
            <a:pPr indent="-285750" lvl="0" marL="304800" marR="0" rtl="0" algn="l">
              <a:lnSpc>
                <a:spcPct val="100000"/>
              </a:lnSpc>
              <a:spcBef>
                <a:spcPts val="1400"/>
              </a:spcBef>
              <a:spcAft>
                <a:spcPts val="0"/>
              </a:spcAft>
              <a:buClr>
                <a:schemeClr val="lt1"/>
              </a:buClr>
              <a:buSzPts val="1500"/>
              <a:buFont typeface="Arial"/>
              <a:buChar char="•"/>
            </a:pPr>
            <a:r>
              <a:rPr b="0" i="0" lang="en" sz="1600" u="none" cap="none" strike="noStrike">
                <a:solidFill>
                  <a:schemeClr val="lt1"/>
                </a:solidFill>
                <a:latin typeface="Montserrat"/>
                <a:ea typeface="Montserrat"/>
                <a:cs typeface="Montserrat"/>
                <a:sym typeface="Montserrat"/>
              </a:rPr>
              <a:t>List of things</a:t>
            </a:r>
            <a:endParaRPr b="0" i="0" sz="1600" u="none" cap="none" strike="noStrike">
              <a:solidFill>
                <a:schemeClr val="lt1"/>
              </a:solidFill>
              <a:latin typeface="Montserrat"/>
              <a:ea typeface="Montserrat"/>
              <a:cs typeface="Montserrat"/>
              <a:sym typeface="Montserrat"/>
            </a:endParaRPr>
          </a:p>
          <a:p>
            <a:pPr indent="-285750" lvl="0" marL="304800" marR="0" rtl="0" algn="l">
              <a:lnSpc>
                <a:spcPct val="100000"/>
              </a:lnSpc>
              <a:spcBef>
                <a:spcPts val="1400"/>
              </a:spcBef>
              <a:spcAft>
                <a:spcPts val="0"/>
              </a:spcAft>
              <a:buClr>
                <a:schemeClr val="lt1"/>
              </a:buClr>
              <a:buSzPts val="1500"/>
              <a:buFont typeface="Arial"/>
              <a:buChar char="•"/>
            </a:pPr>
            <a:r>
              <a:rPr b="0" i="0" lang="en" sz="1600" u="none" cap="none" strike="noStrike">
                <a:solidFill>
                  <a:schemeClr val="lt1"/>
                </a:solidFill>
                <a:latin typeface="Montserrat"/>
                <a:ea typeface="Montserrat"/>
                <a:cs typeface="Montserrat"/>
                <a:sym typeface="Montserrat"/>
              </a:rPr>
              <a:t>Procedure list</a:t>
            </a:r>
            <a:endParaRPr b="0" i="0" sz="1600" u="none" cap="none" strike="noStrike">
              <a:solidFill>
                <a:schemeClr val="lt1"/>
              </a:solidFill>
              <a:latin typeface="Montserrat"/>
              <a:ea typeface="Montserrat"/>
              <a:cs typeface="Montserrat"/>
              <a:sym typeface="Montserrat"/>
            </a:endParaRPr>
          </a:p>
          <a:p>
            <a:pPr indent="-285750" lvl="0" marL="304800" marR="0" rtl="0" algn="l">
              <a:lnSpc>
                <a:spcPct val="100000"/>
              </a:lnSpc>
              <a:spcBef>
                <a:spcPts val="1400"/>
              </a:spcBef>
              <a:spcAft>
                <a:spcPts val="0"/>
              </a:spcAft>
              <a:buClr>
                <a:schemeClr val="lt1"/>
              </a:buClr>
              <a:buSzPts val="1500"/>
              <a:buFont typeface="Arial"/>
              <a:buChar char="•"/>
            </a:pPr>
            <a:r>
              <a:rPr b="0" i="0" lang="en" sz="1600" u="none" cap="none" strike="noStrike">
                <a:solidFill>
                  <a:schemeClr val="lt1"/>
                </a:solidFill>
                <a:latin typeface="Montserrat"/>
                <a:ea typeface="Montserrat"/>
                <a:cs typeface="Montserrat"/>
                <a:sym typeface="Montserrat"/>
              </a:rPr>
              <a:t>Talking points</a:t>
            </a:r>
            <a:endParaRPr b="0" i="0" sz="1400" u="none" cap="none" strike="noStrike">
              <a:solidFill>
                <a:schemeClr val="lt1"/>
              </a:solidFill>
              <a:latin typeface="Arial"/>
              <a:ea typeface="Arial"/>
              <a:cs typeface="Arial"/>
              <a:sym typeface="Arial"/>
            </a:endParaRPr>
          </a:p>
          <a:p>
            <a:pPr indent="-14287" lvl="0" marL="115887" marR="0" rtl="0" algn="l">
              <a:lnSpc>
                <a:spcPct val="90000"/>
              </a:lnSpc>
              <a:spcBef>
                <a:spcPts val="1000"/>
              </a:spcBef>
              <a:spcAft>
                <a:spcPts val="0"/>
              </a:spcAft>
              <a:buClr>
                <a:schemeClr val="dk1"/>
              </a:buClr>
              <a:buSzPts val="1600"/>
              <a:buFont typeface="Arial"/>
              <a:buNone/>
            </a:pPr>
            <a:r>
              <a:t/>
            </a:r>
            <a:endParaRPr b="0" i="0" sz="1600" u="none" cap="none" strike="noStrike">
              <a:solidFill>
                <a:schemeClr val="lt1"/>
              </a:solidFill>
              <a:latin typeface="Montserrat"/>
              <a:ea typeface="Montserrat"/>
              <a:cs typeface="Montserrat"/>
              <a:sym typeface="Montserrat"/>
            </a:endParaRPr>
          </a:p>
        </p:txBody>
      </p:sp>
      <p:pic>
        <p:nvPicPr>
          <p:cNvPr id="775" name="Google Shape;775;p81"/>
          <p:cNvPicPr preferRelativeResize="0"/>
          <p:nvPr/>
        </p:nvPicPr>
        <p:blipFill rotWithShape="1">
          <a:blip r:embed="rId3">
            <a:alphaModFix/>
          </a:blip>
          <a:srcRect b="34983" l="0" r="0" t="34980"/>
          <a:stretch/>
        </p:blipFill>
        <p:spPr>
          <a:xfrm>
            <a:off x="0" y="0"/>
            <a:ext cx="9144003" cy="839525"/>
          </a:xfrm>
          <a:prstGeom prst="rect">
            <a:avLst/>
          </a:prstGeom>
          <a:noFill/>
          <a:ln>
            <a:noFill/>
          </a:ln>
        </p:spPr>
      </p:pic>
      <p:sp>
        <p:nvSpPr>
          <p:cNvPr id="776" name="Google Shape;776;p81"/>
          <p:cNvSpPr txBox="1"/>
          <p:nvPr>
            <p:ph type="title"/>
          </p:nvPr>
        </p:nvSpPr>
        <p:spPr>
          <a:xfrm>
            <a:off x="226717" y="160592"/>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800"/>
              <a:buFont typeface="Montserrat SemiBold"/>
              <a:buNone/>
            </a:pPr>
            <a:r>
              <a:rPr b="1" lang="en" sz="2400" cap="none">
                <a:solidFill>
                  <a:schemeClr val="lt1"/>
                </a:solidFill>
                <a:latin typeface="Montserrat ExtraBold"/>
                <a:ea typeface="Montserrat ExtraBold"/>
                <a:cs typeface="Montserrat ExtraBold"/>
                <a:sym typeface="Montserrat ExtraBold"/>
              </a:rPr>
              <a:t>This is a slide with 2 columns of bullets</a:t>
            </a:r>
            <a:endParaRPr b="1" sz="2400" cap="none">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80" name="Shape 780"/>
        <p:cNvGrpSpPr/>
        <p:nvPr/>
      </p:nvGrpSpPr>
      <p:grpSpPr>
        <a:xfrm>
          <a:off x="0" y="0"/>
          <a:ext cx="0" cy="0"/>
          <a:chOff x="0" y="0"/>
          <a:chExt cx="0" cy="0"/>
        </a:xfrm>
      </p:grpSpPr>
      <p:pic>
        <p:nvPicPr>
          <p:cNvPr id="781" name="Google Shape;781;p82"/>
          <p:cNvPicPr preferRelativeResize="0"/>
          <p:nvPr/>
        </p:nvPicPr>
        <p:blipFill rotWithShape="1">
          <a:blip r:embed="rId3">
            <a:alphaModFix/>
          </a:blip>
          <a:srcRect b="34983" l="0" r="0" t="34980"/>
          <a:stretch/>
        </p:blipFill>
        <p:spPr>
          <a:xfrm>
            <a:off x="0" y="0"/>
            <a:ext cx="9144003" cy="839525"/>
          </a:xfrm>
          <a:prstGeom prst="rect">
            <a:avLst/>
          </a:prstGeom>
          <a:noFill/>
          <a:ln>
            <a:noFill/>
          </a:ln>
        </p:spPr>
      </p:pic>
      <p:sp>
        <p:nvSpPr>
          <p:cNvPr id="782" name="Google Shape;782;p82"/>
          <p:cNvSpPr txBox="1"/>
          <p:nvPr>
            <p:ph type="title"/>
          </p:nvPr>
        </p:nvSpPr>
        <p:spPr>
          <a:xfrm>
            <a:off x="226717" y="160592"/>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800"/>
              <a:buFont typeface="Montserrat SemiBold"/>
              <a:buNone/>
            </a:pPr>
            <a:r>
              <a:rPr b="1" lang="en" sz="2400">
                <a:solidFill>
                  <a:schemeClr val="lt1"/>
                </a:solidFill>
                <a:latin typeface="Montserrat ExtraBold"/>
                <a:ea typeface="Montserrat ExtraBold"/>
                <a:cs typeface="Montserrat ExtraBold"/>
                <a:sym typeface="Montserrat ExtraBold"/>
              </a:rPr>
              <a:t>This is a slide with 2 lists + icons</a:t>
            </a:r>
            <a:endParaRPr b="1" sz="2400">
              <a:solidFill>
                <a:schemeClr val="lt1"/>
              </a:solidFill>
              <a:latin typeface="Montserrat ExtraBold"/>
              <a:ea typeface="Montserrat ExtraBold"/>
              <a:cs typeface="Montserrat ExtraBold"/>
              <a:sym typeface="Montserrat ExtraBold"/>
            </a:endParaRPr>
          </a:p>
        </p:txBody>
      </p:sp>
      <p:sp>
        <p:nvSpPr>
          <p:cNvPr id="783" name="Google Shape;783;p82"/>
          <p:cNvSpPr txBox="1"/>
          <p:nvPr>
            <p:ph idx="1" type="body"/>
          </p:nvPr>
        </p:nvSpPr>
        <p:spPr>
          <a:xfrm>
            <a:off x="2974926" y="1342528"/>
            <a:ext cx="5677500" cy="1506000"/>
          </a:xfrm>
          <a:prstGeom prst="rect">
            <a:avLst/>
          </a:prstGeom>
          <a:noFill/>
          <a:ln>
            <a:noFill/>
          </a:ln>
        </p:spPr>
        <p:txBody>
          <a:bodyPr anchorCtr="0" anchor="t" bIns="45700" lIns="91425" spcFirstLastPara="1" rIns="91425" wrap="square" tIns="45700">
            <a:noAutofit/>
          </a:bodyPr>
          <a:lstStyle/>
          <a:p>
            <a:pPr indent="-285750" lvl="0" marL="304800" rtl="0" algn="l">
              <a:lnSpc>
                <a:spcPct val="100000"/>
              </a:lnSpc>
              <a:spcBef>
                <a:spcPts val="0"/>
              </a:spcBef>
              <a:spcAft>
                <a:spcPts val="0"/>
              </a:spcAft>
              <a:buClr>
                <a:schemeClr val="lt1"/>
              </a:buClr>
              <a:buSzPts val="1500"/>
              <a:buChar char="•"/>
            </a:pPr>
            <a:r>
              <a:rPr lang="en" sz="1600">
                <a:solidFill>
                  <a:schemeClr val="lt1"/>
                </a:solidFill>
                <a:latin typeface="Montserrat"/>
                <a:ea typeface="Montserrat"/>
                <a:cs typeface="Montserrat"/>
                <a:sym typeface="Montserrat"/>
              </a:rPr>
              <a:t>Sections of </a:t>
            </a:r>
            <a:r>
              <a:rPr lang="en" sz="1600">
                <a:solidFill>
                  <a:schemeClr val="lt1"/>
                </a:solidFill>
              </a:rPr>
              <a:t>b</a:t>
            </a:r>
            <a:r>
              <a:rPr lang="en" sz="1600">
                <a:solidFill>
                  <a:schemeClr val="lt1"/>
                </a:solidFill>
                <a:latin typeface="Montserrat"/>
                <a:ea typeface="Montserrat"/>
                <a:cs typeface="Montserrat"/>
                <a:sym typeface="Montserrat"/>
              </a:rPr>
              <a:t>ullets </a:t>
            </a:r>
            <a:endParaRPr sz="1600">
              <a:solidFill>
                <a:schemeClr val="lt1"/>
              </a:solidFill>
            </a:endParaRPr>
          </a:p>
          <a:p>
            <a:pPr indent="-285750" lvl="0" marL="304800" rtl="0" algn="l">
              <a:lnSpc>
                <a:spcPct val="100000"/>
              </a:lnSpc>
              <a:spcBef>
                <a:spcPts val="1400"/>
              </a:spcBef>
              <a:spcAft>
                <a:spcPts val="0"/>
              </a:spcAft>
              <a:buClr>
                <a:schemeClr val="lt1"/>
              </a:buClr>
              <a:buSzPts val="1500"/>
              <a:buChar char="•"/>
            </a:pPr>
            <a:r>
              <a:rPr lang="en" sz="1600">
                <a:solidFill>
                  <a:schemeClr val="lt1"/>
                </a:solidFill>
                <a:latin typeface="Montserrat"/>
                <a:ea typeface="Montserrat"/>
                <a:cs typeface="Montserrat"/>
                <a:sym typeface="Montserrat"/>
              </a:rPr>
              <a:t>Longer bullets with a subhead to the left goes here</a:t>
            </a:r>
            <a:endParaRPr>
              <a:solidFill>
                <a:schemeClr val="lt1"/>
              </a:solidFill>
            </a:endParaRPr>
          </a:p>
          <a:p>
            <a:pPr indent="-285750" lvl="0" marL="304800" rtl="0" algn="l">
              <a:lnSpc>
                <a:spcPct val="100000"/>
              </a:lnSpc>
              <a:spcBef>
                <a:spcPts val="1400"/>
              </a:spcBef>
              <a:spcAft>
                <a:spcPts val="0"/>
              </a:spcAft>
              <a:buClr>
                <a:schemeClr val="lt1"/>
              </a:buClr>
              <a:buSzPts val="1500"/>
              <a:buChar char="•"/>
            </a:pPr>
            <a:r>
              <a:rPr lang="en" sz="1600">
                <a:solidFill>
                  <a:schemeClr val="lt1"/>
                </a:solidFill>
                <a:latin typeface="Montserrat"/>
                <a:ea typeface="Montserrat"/>
                <a:cs typeface="Montserrat"/>
                <a:sym typeface="Montserrat"/>
              </a:rPr>
              <a:t>Keep these to ¾ bullets max</a:t>
            </a:r>
            <a:endParaRPr>
              <a:solidFill>
                <a:schemeClr val="lt1"/>
              </a:solidFill>
            </a:endParaRPr>
          </a:p>
          <a:p>
            <a:pPr indent="-14287" lvl="0" marL="115887" rtl="0" algn="l">
              <a:lnSpc>
                <a:spcPct val="90000"/>
              </a:lnSpc>
              <a:spcBef>
                <a:spcPts val="1000"/>
              </a:spcBef>
              <a:spcAft>
                <a:spcPts val="0"/>
              </a:spcAft>
              <a:buClr>
                <a:schemeClr val="dk1"/>
              </a:buClr>
              <a:buSzPts val="1600"/>
              <a:buNone/>
            </a:pPr>
            <a:r>
              <a:t/>
            </a:r>
            <a:endParaRPr sz="1600">
              <a:solidFill>
                <a:schemeClr val="lt1"/>
              </a:solidFill>
            </a:endParaRPr>
          </a:p>
        </p:txBody>
      </p:sp>
      <p:sp>
        <p:nvSpPr>
          <p:cNvPr id="784" name="Google Shape;784;p82"/>
          <p:cNvSpPr txBox="1"/>
          <p:nvPr/>
        </p:nvSpPr>
        <p:spPr>
          <a:xfrm>
            <a:off x="2974932" y="3219189"/>
            <a:ext cx="5849700" cy="1480200"/>
          </a:xfrm>
          <a:prstGeom prst="rect">
            <a:avLst/>
          </a:prstGeom>
          <a:noFill/>
          <a:ln>
            <a:noFill/>
          </a:ln>
        </p:spPr>
        <p:txBody>
          <a:bodyPr anchorCtr="0" anchor="t" bIns="45700" lIns="91425" spcFirstLastPara="1" rIns="91425" wrap="square" tIns="45700">
            <a:noAutofit/>
          </a:bodyPr>
          <a:lstStyle/>
          <a:p>
            <a:pPr indent="-285750" lvl="0" marL="304800" marR="0" rtl="0" algn="l">
              <a:lnSpc>
                <a:spcPct val="100000"/>
              </a:lnSpc>
              <a:spcBef>
                <a:spcPts val="0"/>
              </a:spcBef>
              <a:spcAft>
                <a:spcPts val="0"/>
              </a:spcAft>
              <a:buClr>
                <a:schemeClr val="lt1"/>
              </a:buClr>
              <a:buSzPts val="1500"/>
              <a:buFont typeface="Arial"/>
              <a:buChar char="•"/>
            </a:pPr>
            <a:r>
              <a:rPr b="0" i="0" lang="en" sz="1600" u="none" cap="none" strike="noStrike">
                <a:solidFill>
                  <a:schemeClr val="lt1"/>
                </a:solidFill>
                <a:latin typeface="Montserrat"/>
                <a:ea typeface="Montserrat"/>
                <a:cs typeface="Montserrat"/>
                <a:sym typeface="Montserrat"/>
              </a:rPr>
              <a:t>Sections of bullets </a:t>
            </a:r>
            <a:endParaRPr b="0" i="0" sz="1600" u="none" cap="none" strike="noStrike">
              <a:solidFill>
                <a:schemeClr val="lt1"/>
              </a:solidFill>
              <a:latin typeface="Montserrat"/>
              <a:ea typeface="Montserrat"/>
              <a:cs typeface="Montserrat"/>
              <a:sym typeface="Montserrat"/>
            </a:endParaRPr>
          </a:p>
          <a:p>
            <a:pPr indent="-285750" lvl="0" marL="304800" marR="0" rtl="0" algn="l">
              <a:lnSpc>
                <a:spcPct val="100000"/>
              </a:lnSpc>
              <a:spcBef>
                <a:spcPts val="1400"/>
              </a:spcBef>
              <a:spcAft>
                <a:spcPts val="0"/>
              </a:spcAft>
              <a:buClr>
                <a:schemeClr val="lt1"/>
              </a:buClr>
              <a:buSzPts val="1500"/>
              <a:buFont typeface="Arial"/>
              <a:buChar char="•"/>
            </a:pPr>
            <a:r>
              <a:rPr b="0" i="0" lang="en" sz="1600" u="none" cap="none" strike="noStrike">
                <a:solidFill>
                  <a:schemeClr val="lt1"/>
                </a:solidFill>
                <a:latin typeface="Montserrat"/>
                <a:ea typeface="Montserrat"/>
                <a:cs typeface="Montserrat"/>
                <a:sym typeface="Montserrat"/>
              </a:rPr>
              <a:t>Longer bullets with a subhead to the left goes here</a:t>
            </a:r>
            <a:endParaRPr b="0" i="0" sz="1400" u="none" cap="none" strike="noStrike">
              <a:solidFill>
                <a:schemeClr val="lt1"/>
              </a:solidFill>
              <a:latin typeface="Arial"/>
              <a:ea typeface="Arial"/>
              <a:cs typeface="Arial"/>
              <a:sym typeface="Arial"/>
            </a:endParaRPr>
          </a:p>
          <a:p>
            <a:pPr indent="-285750" lvl="0" marL="304800" marR="0" rtl="0" algn="l">
              <a:lnSpc>
                <a:spcPct val="100000"/>
              </a:lnSpc>
              <a:spcBef>
                <a:spcPts val="1400"/>
              </a:spcBef>
              <a:spcAft>
                <a:spcPts val="0"/>
              </a:spcAft>
              <a:buClr>
                <a:schemeClr val="lt1"/>
              </a:buClr>
              <a:buSzPts val="1500"/>
              <a:buFont typeface="Arial"/>
              <a:buChar char="•"/>
            </a:pPr>
            <a:r>
              <a:rPr b="0" i="0" lang="en" sz="1600" u="none" cap="none" strike="noStrike">
                <a:solidFill>
                  <a:schemeClr val="lt1"/>
                </a:solidFill>
                <a:latin typeface="Montserrat"/>
                <a:ea typeface="Montserrat"/>
                <a:cs typeface="Montserrat"/>
                <a:sym typeface="Montserrat"/>
              </a:rPr>
              <a:t>Keep these to ¾ bullets max</a:t>
            </a:r>
            <a:endParaRPr b="0" i="0" sz="1400" u="none" cap="none" strike="noStrike">
              <a:solidFill>
                <a:schemeClr val="lt1"/>
              </a:solidFill>
              <a:latin typeface="Arial"/>
              <a:ea typeface="Arial"/>
              <a:cs typeface="Arial"/>
              <a:sym typeface="Arial"/>
            </a:endParaRPr>
          </a:p>
          <a:p>
            <a:pPr indent="-14287" lvl="0" marL="115887" marR="0" rtl="0" algn="l">
              <a:lnSpc>
                <a:spcPct val="90000"/>
              </a:lnSpc>
              <a:spcBef>
                <a:spcPts val="1000"/>
              </a:spcBef>
              <a:spcAft>
                <a:spcPts val="0"/>
              </a:spcAft>
              <a:buClr>
                <a:schemeClr val="dk1"/>
              </a:buClr>
              <a:buSzPts val="1600"/>
              <a:buFont typeface="Arial"/>
              <a:buNone/>
            </a:pPr>
            <a:r>
              <a:t/>
            </a:r>
            <a:endParaRPr b="0" i="0" sz="1600" u="none" cap="none" strike="noStrike">
              <a:solidFill>
                <a:schemeClr val="lt1"/>
              </a:solidFill>
              <a:latin typeface="Montserrat"/>
              <a:ea typeface="Montserrat"/>
              <a:cs typeface="Montserrat"/>
              <a:sym typeface="Montserrat"/>
            </a:endParaRPr>
          </a:p>
        </p:txBody>
      </p:sp>
      <p:sp>
        <p:nvSpPr>
          <p:cNvPr id="785" name="Google Shape;785;p82"/>
          <p:cNvSpPr/>
          <p:nvPr/>
        </p:nvSpPr>
        <p:spPr>
          <a:xfrm>
            <a:off x="476250" y="1371600"/>
            <a:ext cx="2028900" cy="1190700"/>
          </a:xfrm>
          <a:prstGeom prst="roundRect">
            <a:avLst>
              <a:gd fmla="val 15199"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82"/>
          <p:cNvSpPr/>
          <p:nvPr/>
        </p:nvSpPr>
        <p:spPr>
          <a:xfrm>
            <a:off x="476250" y="3171825"/>
            <a:ext cx="2028900" cy="1190700"/>
          </a:xfrm>
          <a:prstGeom prst="roundRect">
            <a:avLst>
              <a:gd fmla="val 15199"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82"/>
          <p:cNvSpPr txBox="1"/>
          <p:nvPr/>
        </p:nvSpPr>
        <p:spPr>
          <a:xfrm>
            <a:off x="747750" y="1747800"/>
            <a:ext cx="148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999999"/>
                </a:solidFill>
                <a:latin typeface="Montserrat"/>
                <a:ea typeface="Montserrat"/>
                <a:cs typeface="Montserrat"/>
                <a:sym typeface="Montserrat"/>
              </a:rPr>
              <a:t>Icons here</a:t>
            </a:r>
            <a:endParaRPr b="0" i="0" sz="1400" u="none" cap="none" strike="noStrike">
              <a:solidFill>
                <a:srgbClr val="999999"/>
              </a:solidFill>
              <a:latin typeface="Montserrat"/>
              <a:ea typeface="Montserrat"/>
              <a:cs typeface="Montserrat"/>
              <a:sym typeface="Montserrat"/>
            </a:endParaRPr>
          </a:p>
        </p:txBody>
      </p:sp>
      <p:sp>
        <p:nvSpPr>
          <p:cNvPr id="788" name="Google Shape;788;p82"/>
          <p:cNvSpPr txBox="1"/>
          <p:nvPr/>
        </p:nvSpPr>
        <p:spPr>
          <a:xfrm>
            <a:off x="747750" y="3567075"/>
            <a:ext cx="148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999999"/>
                </a:solidFill>
                <a:latin typeface="Montserrat"/>
                <a:ea typeface="Montserrat"/>
                <a:cs typeface="Montserrat"/>
                <a:sym typeface="Montserrat"/>
              </a:rPr>
              <a:t>Icons here</a:t>
            </a:r>
            <a:endParaRPr b="0" i="0" sz="1400" u="none" cap="none" strike="noStrike">
              <a:solidFill>
                <a:srgbClr val="999999"/>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83"/>
          <p:cNvSpPr txBox="1"/>
          <p:nvPr>
            <p:ph idx="1" type="body"/>
          </p:nvPr>
        </p:nvSpPr>
        <p:spPr>
          <a:xfrm>
            <a:off x="913200" y="1342525"/>
            <a:ext cx="7289100" cy="3123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t/>
            </a:r>
            <a:endParaRPr/>
          </a:p>
        </p:txBody>
      </p:sp>
      <p:sp>
        <p:nvSpPr>
          <p:cNvPr id="794" name="Google Shape;794;p83"/>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500"/>
              <a:buNone/>
            </a:pPr>
            <a:r>
              <a:rPr lang="en"/>
              <a:t>This slide has a minimal header treatment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8" name="Shape 798"/>
        <p:cNvGrpSpPr/>
        <p:nvPr/>
      </p:nvGrpSpPr>
      <p:grpSpPr>
        <a:xfrm>
          <a:off x="0" y="0"/>
          <a:ext cx="0" cy="0"/>
          <a:chOff x="0" y="0"/>
          <a:chExt cx="0" cy="0"/>
        </a:xfrm>
      </p:grpSpPr>
      <p:sp>
        <p:nvSpPr>
          <p:cNvPr id="799" name="Google Shape;799;p84"/>
          <p:cNvSpPr txBox="1"/>
          <p:nvPr>
            <p:ph type="title"/>
          </p:nvPr>
        </p:nvSpPr>
        <p:spPr>
          <a:xfrm>
            <a:off x="457200" y="2323627"/>
            <a:ext cx="2181300" cy="5232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SzPts val="2800"/>
              <a:buNone/>
            </a:pPr>
            <a:r>
              <a:rPr lang="en"/>
              <a:t>This is the headline and it’s pretty cool</a:t>
            </a:r>
            <a:endParaRPr/>
          </a:p>
        </p:txBody>
      </p:sp>
      <p:sp>
        <p:nvSpPr>
          <p:cNvPr id="800" name="Google Shape;800;p84"/>
          <p:cNvSpPr txBox="1"/>
          <p:nvPr>
            <p:ph idx="1" type="body"/>
          </p:nvPr>
        </p:nvSpPr>
        <p:spPr>
          <a:xfrm>
            <a:off x="3644630" y="1115861"/>
            <a:ext cx="5161500" cy="2911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800"/>
              <a:buNone/>
            </a:pPr>
            <a:r>
              <a:t/>
            </a:r>
            <a:endParaRPr>
              <a:solidFill>
                <a:schemeClr val="lt1"/>
              </a:solidFill>
            </a:endParaRPr>
          </a:p>
        </p:txBody>
      </p:sp>
      <p:sp>
        <p:nvSpPr>
          <p:cNvPr id="801" name="Google Shape;801;p84"/>
          <p:cNvSpPr txBox="1"/>
          <p:nvPr>
            <p:ph idx="2" type="subTitle"/>
          </p:nvPr>
        </p:nvSpPr>
        <p:spPr>
          <a:xfrm>
            <a:off x="561975" y="2914650"/>
            <a:ext cx="2076300" cy="16956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1000"/>
              </a:spcBef>
              <a:spcAft>
                <a:spcPts val="0"/>
              </a:spcAft>
              <a:buSzPts val="1300"/>
              <a:buNone/>
            </a:pPr>
            <a:r>
              <a:rPr lang="en"/>
              <a:t>Subhead goes here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5" name="Shape 805"/>
        <p:cNvGrpSpPr/>
        <p:nvPr/>
      </p:nvGrpSpPr>
      <p:grpSpPr>
        <a:xfrm>
          <a:off x="0" y="0"/>
          <a:ext cx="0" cy="0"/>
          <a:chOff x="0" y="0"/>
          <a:chExt cx="0" cy="0"/>
        </a:xfrm>
      </p:grpSpPr>
      <p:sp>
        <p:nvSpPr>
          <p:cNvPr id="806" name="Google Shape;806;p85"/>
          <p:cNvSpPr/>
          <p:nvPr/>
        </p:nvSpPr>
        <p:spPr>
          <a:xfrm>
            <a:off x="681000" y="2799025"/>
            <a:ext cx="3541200" cy="1955700"/>
          </a:xfrm>
          <a:prstGeom prst="rect">
            <a:avLst/>
          </a:prstGeom>
          <a:solidFill>
            <a:srgbClr val="FFFFFF">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85"/>
          <p:cNvSpPr/>
          <p:nvPr/>
        </p:nvSpPr>
        <p:spPr>
          <a:xfrm>
            <a:off x="4551850" y="895200"/>
            <a:ext cx="3368400" cy="3368400"/>
          </a:xfrm>
          <a:prstGeom prst="ellipse">
            <a:avLst/>
          </a:prstGeom>
          <a:solidFill>
            <a:srgbClr val="1B18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85"/>
          <p:cNvSpPr/>
          <p:nvPr/>
        </p:nvSpPr>
        <p:spPr>
          <a:xfrm>
            <a:off x="4551850" y="895200"/>
            <a:ext cx="3368400" cy="3368400"/>
          </a:xfrm>
          <a:prstGeom prst="pie">
            <a:avLst>
              <a:gd fmla="val 1983996" name="adj1"/>
              <a:gd fmla="val 16200000" name="adj2"/>
            </a:avLst>
          </a:prstGeom>
          <a:solidFill>
            <a:srgbClr val="8E93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85"/>
          <p:cNvSpPr/>
          <p:nvPr/>
        </p:nvSpPr>
        <p:spPr>
          <a:xfrm>
            <a:off x="4551850" y="895200"/>
            <a:ext cx="3368400" cy="3368400"/>
          </a:xfrm>
          <a:prstGeom prst="pie">
            <a:avLst>
              <a:gd fmla="val 6570073" name="adj1"/>
              <a:gd fmla="val 16200000" name="adj2"/>
            </a:avLst>
          </a:prstGeom>
          <a:solidFill>
            <a:srgbClr val="585F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85"/>
          <p:cNvSpPr/>
          <p:nvPr/>
        </p:nvSpPr>
        <p:spPr>
          <a:xfrm>
            <a:off x="4551850" y="895200"/>
            <a:ext cx="3368400" cy="3368400"/>
          </a:xfrm>
          <a:prstGeom prst="pie">
            <a:avLst>
              <a:gd fmla="val 10174548" name="adj1"/>
              <a:gd fmla="val 16200000" name="adj2"/>
            </a:avLst>
          </a:prstGeom>
          <a:solidFill>
            <a:srgbClr val="393B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85"/>
          <p:cNvSpPr/>
          <p:nvPr/>
        </p:nvSpPr>
        <p:spPr>
          <a:xfrm>
            <a:off x="4551850" y="895200"/>
            <a:ext cx="3368400" cy="3368400"/>
          </a:xfrm>
          <a:prstGeom prst="pie">
            <a:avLst>
              <a:gd fmla="val 13484898" name="adj1"/>
              <a:gd fmla="val 16200000" name="adj2"/>
            </a:avLst>
          </a:prstGeom>
          <a:solidFill>
            <a:srgbClr val="2421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85"/>
          <p:cNvSpPr txBox="1"/>
          <p:nvPr/>
        </p:nvSpPr>
        <p:spPr>
          <a:xfrm>
            <a:off x="6875800" y="1865150"/>
            <a:ext cx="967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33%</a:t>
            </a:r>
            <a:endParaRPr b="0" i="0" sz="1000" u="none" cap="none" strike="noStrike">
              <a:solidFill>
                <a:schemeClr val="lt1"/>
              </a:solidFill>
              <a:latin typeface="Montserrat Medium"/>
              <a:ea typeface="Montserrat Medium"/>
              <a:cs typeface="Montserrat Medium"/>
              <a:sym typeface="Montserrat Medium"/>
            </a:endParaRPr>
          </a:p>
        </p:txBody>
      </p:sp>
      <p:sp>
        <p:nvSpPr>
          <p:cNvPr id="813" name="Google Shape;813;p85"/>
          <p:cNvSpPr txBox="1"/>
          <p:nvPr/>
        </p:nvSpPr>
        <p:spPr>
          <a:xfrm>
            <a:off x="6222850" y="3643750"/>
            <a:ext cx="967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24%</a:t>
            </a:r>
            <a:endParaRPr b="0" i="0" sz="1000" u="none" cap="none" strike="noStrike">
              <a:solidFill>
                <a:schemeClr val="lt1"/>
              </a:solidFill>
              <a:latin typeface="Montserrat Medium"/>
              <a:ea typeface="Montserrat Medium"/>
              <a:cs typeface="Montserrat Medium"/>
              <a:sym typeface="Montserrat Medium"/>
            </a:endParaRPr>
          </a:p>
        </p:txBody>
      </p:sp>
      <p:sp>
        <p:nvSpPr>
          <p:cNvPr id="814" name="Google Shape;814;p85"/>
          <p:cNvSpPr txBox="1"/>
          <p:nvPr/>
        </p:nvSpPr>
        <p:spPr>
          <a:xfrm>
            <a:off x="4836825" y="3339325"/>
            <a:ext cx="967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19%</a:t>
            </a:r>
            <a:endParaRPr b="0" i="0" sz="1000" u="none" cap="none" strike="noStrike">
              <a:solidFill>
                <a:schemeClr val="lt1"/>
              </a:solidFill>
              <a:latin typeface="Montserrat Medium"/>
              <a:ea typeface="Montserrat Medium"/>
              <a:cs typeface="Montserrat Medium"/>
              <a:sym typeface="Montserrat Medium"/>
            </a:endParaRPr>
          </a:p>
        </p:txBody>
      </p:sp>
      <p:sp>
        <p:nvSpPr>
          <p:cNvPr id="815" name="Google Shape;815;p85"/>
          <p:cNvSpPr txBox="1"/>
          <p:nvPr/>
        </p:nvSpPr>
        <p:spPr>
          <a:xfrm>
            <a:off x="4551850" y="2082900"/>
            <a:ext cx="967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22%</a:t>
            </a:r>
            <a:endParaRPr b="0" i="0" sz="1000" u="none" cap="none" strike="noStrike">
              <a:solidFill>
                <a:schemeClr val="lt1"/>
              </a:solidFill>
              <a:latin typeface="Montserrat Medium"/>
              <a:ea typeface="Montserrat Medium"/>
              <a:cs typeface="Montserrat Medium"/>
              <a:sym typeface="Montserrat Medium"/>
            </a:endParaRPr>
          </a:p>
        </p:txBody>
      </p:sp>
      <p:sp>
        <p:nvSpPr>
          <p:cNvPr id="816" name="Google Shape;816;p85"/>
          <p:cNvSpPr txBox="1"/>
          <p:nvPr/>
        </p:nvSpPr>
        <p:spPr>
          <a:xfrm>
            <a:off x="5281450" y="1121500"/>
            <a:ext cx="967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13%</a:t>
            </a:r>
            <a:endParaRPr b="0" i="0" sz="1000" u="none" cap="none" strike="noStrike">
              <a:solidFill>
                <a:schemeClr val="lt1"/>
              </a:solidFill>
              <a:latin typeface="Montserrat Medium"/>
              <a:ea typeface="Montserrat Medium"/>
              <a:cs typeface="Montserrat Medium"/>
              <a:sym typeface="Montserrat Medium"/>
            </a:endParaRPr>
          </a:p>
        </p:txBody>
      </p:sp>
      <p:sp>
        <p:nvSpPr>
          <p:cNvPr id="817" name="Google Shape;817;p85"/>
          <p:cNvSpPr/>
          <p:nvPr/>
        </p:nvSpPr>
        <p:spPr>
          <a:xfrm>
            <a:off x="5281450" y="1624800"/>
            <a:ext cx="1909200" cy="19092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85"/>
          <p:cNvSpPr txBox="1"/>
          <p:nvPr/>
        </p:nvSpPr>
        <p:spPr>
          <a:xfrm>
            <a:off x="5591050" y="2228725"/>
            <a:ext cx="1290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242145"/>
                </a:solidFill>
                <a:latin typeface="Montserrat"/>
                <a:ea typeface="Montserrat"/>
                <a:cs typeface="Montserrat"/>
                <a:sym typeface="Montserrat"/>
              </a:rPr>
              <a:t>GRAPH </a:t>
            </a:r>
            <a:endParaRPr b="1" i="0" sz="1500" u="none" cap="none" strike="noStrike">
              <a:solidFill>
                <a:srgbClr val="242145"/>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242145"/>
                </a:solidFill>
                <a:latin typeface="Montserrat"/>
                <a:ea typeface="Montserrat"/>
                <a:cs typeface="Montserrat"/>
                <a:sym typeface="Montserrat"/>
              </a:rPr>
              <a:t>NAME</a:t>
            </a:r>
            <a:endParaRPr b="1" i="0" sz="1500" u="none" cap="none" strike="noStrike">
              <a:solidFill>
                <a:srgbClr val="242145"/>
              </a:solidFill>
              <a:latin typeface="Montserrat"/>
              <a:ea typeface="Montserrat"/>
              <a:cs typeface="Montserrat"/>
              <a:sym typeface="Montserrat"/>
            </a:endParaRPr>
          </a:p>
        </p:txBody>
      </p:sp>
      <p:sp>
        <p:nvSpPr>
          <p:cNvPr id="819" name="Google Shape;819;p85"/>
          <p:cNvSpPr txBox="1"/>
          <p:nvPr>
            <p:ph idx="4294967295" type="body"/>
          </p:nvPr>
        </p:nvSpPr>
        <p:spPr>
          <a:xfrm>
            <a:off x="807600" y="1945950"/>
            <a:ext cx="3078000" cy="74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500"/>
              <a:buNone/>
            </a:pPr>
            <a:r>
              <a:rPr lang="en" sz="1500">
                <a:solidFill>
                  <a:schemeClr val="lt1"/>
                </a:solidFill>
                <a:latin typeface="Montserrat Medium"/>
                <a:ea typeface="Montserrat Medium"/>
                <a:cs typeface="Montserrat Medium"/>
                <a:sym typeface="Montserrat Medium"/>
              </a:rPr>
              <a:t>Graph explainer copy goes here. This can be formatted as a paragraph or bullets.</a:t>
            </a:r>
            <a:endParaRPr sz="1500">
              <a:solidFill>
                <a:schemeClr val="lt1"/>
              </a:solidFill>
            </a:endParaRPr>
          </a:p>
        </p:txBody>
      </p:sp>
      <p:sp>
        <p:nvSpPr>
          <p:cNvPr id="820" name="Google Shape;820;p85"/>
          <p:cNvSpPr txBox="1"/>
          <p:nvPr>
            <p:ph idx="4294967295" type="title"/>
          </p:nvPr>
        </p:nvSpPr>
        <p:spPr>
          <a:xfrm>
            <a:off x="802120" y="748574"/>
            <a:ext cx="3368400" cy="11820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3100"/>
              <a:buFont typeface="Montserrat SemiBold"/>
              <a:buNone/>
            </a:pPr>
            <a:r>
              <a:rPr b="1" lang="en" sz="4100" cap="none">
                <a:solidFill>
                  <a:schemeClr val="lt1"/>
                </a:solidFill>
                <a:latin typeface="Montserrat SemiBold"/>
                <a:ea typeface="Montserrat SemiBold"/>
                <a:cs typeface="Montserrat SemiBold"/>
                <a:sym typeface="Montserrat SemiBold"/>
              </a:rPr>
              <a:t>Graph header</a:t>
            </a:r>
            <a:endParaRPr sz="4100">
              <a:solidFill>
                <a:schemeClr val="lt1"/>
              </a:solidFill>
            </a:endParaRPr>
          </a:p>
        </p:txBody>
      </p:sp>
      <p:pic>
        <p:nvPicPr>
          <p:cNvPr id="821" name="Google Shape;821;p85"/>
          <p:cNvPicPr preferRelativeResize="0"/>
          <p:nvPr/>
        </p:nvPicPr>
        <p:blipFill rotWithShape="1">
          <a:blip r:embed="rId3">
            <a:alphaModFix/>
          </a:blip>
          <a:srcRect b="0" l="0" r="0" t="0"/>
          <a:stretch/>
        </p:blipFill>
        <p:spPr>
          <a:xfrm>
            <a:off x="843925" y="3017237"/>
            <a:ext cx="1339025" cy="1311125"/>
          </a:xfrm>
          <a:prstGeom prst="rect">
            <a:avLst/>
          </a:prstGeom>
          <a:noFill/>
          <a:ln>
            <a:noFill/>
          </a:ln>
        </p:spPr>
      </p:pic>
      <p:sp>
        <p:nvSpPr>
          <p:cNvPr id="822" name="Google Shape;822;p85"/>
          <p:cNvSpPr txBox="1"/>
          <p:nvPr>
            <p:ph idx="4294967295" type="body"/>
          </p:nvPr>
        </p:nvSpPr>
        <p:spPr>
          <a:xfrm>
            <a:off x="2249550" y="2922950"/>
            <a:ext cx="1972500" cy="1499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500"/>
              <a:buNone/>
            </a:pPr>
            <a:r>
              <a:rPr b="1" lang="en" sz="700">
                <a:solidFill>
                  <a:srgbClr val="FF00FF"/>
                </a:solidFill>
                <a:latin typeface="Montserrat"/>
                <a:ea typeface="Montserrat"/>
                <a:cs typeface="Montserrat"/>
                <a:sym typeface="Montserrat"/>
              </a:rPr>
              <a:t>GRAPH INSTRUCTIONS, </a:t>
            </a:r>
            <a:br>
              <a:rPr b="1" lang="en" sz="700">
                <a:solidFill>
                  <a:srgbClr val="FF00FF"/>
                </a:solidFill>
                <a:latin typeface="Montserrat"/>
                <a:ea typeface="Montserrat"/>
                <a:cs typeface="Montserrat"/>
                <a:sym typeface="Montserrat"/>
              </a:rPr>
            </a:br>
            <a:r>
              <a:rPr b="1" lang="en" sz="700">
                <a:solidFill>
                  <a:srgbClr val="FF00FF"/>
                </a:solidFill>
                <a:latin typeface="Montserrat"/>
                <a:ea typeface="Montserrat"/>
                <a:cs typeface="Montserrat"/>
                <a:sym typeface="Montserrat"/>
              </a:rPr>
              <a:t>DELETE BEFORE PRESENTING.</a:t>
            </a:r>
            <a:endParaRPr b="1" sz="700">
              <a:solidFill>
                <a:srgbClr val="FF00FF"/>
              </a:solidFill>
              <a:latin typeface="Montserrat"/>
              <a:ea typeface="Montserrat"/>
              <a:cs typeface="Montserrat"/>
              <a:sym typeface="Montserrat"/>
            </a:endParaRPr>
          </a:p>
          <a:p>
            <a:pPr indent="0" lvl="0" marL="0" rtl="0" algn="l">
              <a:lnSpc>
                <a:spcPct val="90000"/>
              </a:lnSpc>
              <a:spcBef>
                <a:spcPts val="0"/>
              </a:spcBef>
              <a:spcAft>
                <a:spcPts val="0"/>
              </a:spcAft>
              <a:buClr>
                <a:schemeClr val="dk1"/>
              </a:buClr>
              <a:buSzPts val="1500"/>
              <a:buNone/>
            </a:pPr>
            <a:r>
              <a:t/>
            </a:r>
            <a:endParaRPr sz="700">
              <a:solidFill>
                <a:schemeClr val="l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rPr lang="en" sz="700">
                <a:solidFill>
                  <a:schemeClr val="lt1"/>
                </a:solidFill>
                <a:latin typeface="Montserrat Medium"/>
                <a:ea typeface="Montserrat Medium"/>
                <a:cs typeface="Montserrat Medium"/>
                <a:sym typeface="Montserrat Medium"/>
              </a:rPr>
              <a:t>• Edit your graph percentages like a normal text box.</a:t>
            </a:r>
            <a:endParaRPr sz="700">
              <a:solidFill>
                <a:schemeClr val="l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t/>
            </a:r>
            <a:endParaRPr sz="700">
              <a:solidFill>
                <a:schemeClr val="l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rPr lang="en" sz="700">
                <a:solidFill>
                  <a:schemeClr val="lt1"/>
                </a:solidFill>
                <a:latin typeface="Montserrat Medium"/>
                <a:ea typeface="Montserrat Medium"/>
                <a:cs typeface="Montserrat Medium"/>
                <a:sym typeface="Montserrat Medium"/>
              </a:rPr>
              <a:t>• Select the edges of the shapes to adjust the size of each section.</a:t>
            </a:r>
            <a:endParaRPr sz="700">
              <a:solidFill>
                <a:schemeClr val="l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t/>
            </a:r>
            <a:endParaRPr sz="700">
              <a:solidFill>
                <a:schemeClr val="l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rPr lang="en" sz="700">
                <a:solidFill>
                  <a:schemeClr val="lt1"/>
                </a:solidFill>
                <a:latin typeface="Montserrat Medium"/>
                <a:ea typeface="Montserrat Medium"/>
                <a:cs typeface="Montserrat Medium"/>
                <a:sym typeface="Montserrat Medium"/>
              </a:rPr>
              <a:t>• You can add or remove sections by making a copy of as existing section, and then recoloring it appropriately</a:t>
            </a:r>
            <a:endParaRPr sz="700">
              <a:solidFill>
                <a:schemeClr val="l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t/>
            </a:r>
            <a:endParaRPr sz="700">
              <a:solidFill>
                <a:schemeClr val="l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rPr lang="en" sz="700">
                <a:solidFill>
                  <a:schemeClr val="lt1"/>
                </a:solidFill>
                <a:latin typeface="Montserrat Medium"/>
                <a:ea typeface="Montserrat Medium"/>
                <a:cs typeface="Montserrat Medium"/>
                <a:sym typeface="Montserrat Medium"/>
              </a:rPr>
              <a:t>• Take care to keep the shapes aligned to the center of the circle. Use Arrange&gt;Align&gt;Center to realign if you move a shape out of alignment.</a:t>
            </a:r>
            <a:endParaRPr sz="7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50"/>
          <p:cNvPicPr preferRelativeResize="0"/>
          <p:nvPr/>
        </p:nvPicPr>
        <p:blipFill rotWithShape="1">
          <a:blip r:embed="rId3">
            <a:alphaModFix/>
          </a:blip>
          <a:srcRect b="0" l="0" r="0" t="0"/>
          <a:stretch/>
        </p:blipFill>
        <p:spPr>
          <a:xfrm>
            <a:off x="1653383" y="1522250"/>
            <a:ext cx="6017250" cy="1767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26" name="Shape 826"/>
        <p:cNvGrpSpPr/>
        <p:nvPr/>
      </p:nvGrpSpPr>
      <p:grpSpPr>
        <a:xfrm>
          <a:off x="0" y="0"/>
          <a:ext cx="0" cy="0"/>
          <a:chOff x="0" y="0"/>
          <a:chExt cx="0" cy="0"/>
        </a:xfrm>
      </p:grpSpPr>
      <p:sp>
        <p:nvSpPr>
          <p:cNvPr id="827" name="Google Shape;827;p86"/>
          <p:cNvSpPr txBox="1"/>
          <p:nvPr>
            <p:ph idx="4294967295" type="body"/>
          </p:nvPr>
        </p:nvSpPr>
        <p:spPr>
          <a:xfrm>
            <a:off x="2714350" y="1409625"/>
            <a:ext cx="2217000" cy="7203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Clr>
                <a:srgbClr val="FFFFFF"/>
              </a:buClr>
              <a:buSzPts val="3500"/>
              <a:buNone/>
            </a:pPr>
            <a:r>
              <a:rPr lang="en" sz="1000">
                <a:latin typeface="Montserrat Medium"/>
                <a:ea typeface="Montserrat Medium"/>
                <a:cs typeface="Montserrat Medium"/>
                <a:sym typeface="Montserrat Medium"/>
              </a:rPr>
              <a:t>Add a quote here. Don’t forget to add some fun extra items, like quotes or this. More found at the end of this deck.</a:t>
            </a:r>
            <a:endParaRPr sz="1000">
              <a:latin typeface="Montserrat Medium"/>
              <a:ea typeface="Montserrat Medium"/>
              <a:cs typeface="Montserrat Medium"/>
              <a:sym typeface="Montserrat Medium"/>
            </a:endParaRPr>
          </a:p>
        </p:txBody>
      </p:sp>
      <p:sp>
        <p:nvSpPr>
          <p:cNvPr id="828" name="Google Shape;828;p86"/>
          <p:cNvSpPr txBox="1"/>
          <p:nvPr>
            <p:ph idx="4294967295" type="body"/>
          </p:nvPr>
        </p:nvSpPr>
        <p:spPr>
          <a:xfrm>
            <a:off x="2714350" y="1032125"/>
            <a:ext cx="2217000" cy="2745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chemeClr val="lt1"/>
              </a:buClr>
              <a:buSzPts val="1200"/>
              <a:buNone/>
            </a:pPr>
            <a:r>
              <a:rPr b="1" lang="en" sz="1400">
                <a:solidFill>
                  <a:schemeClr val="accent6"/>
                </a:solidFill>
              </a:rPr>
              <a:t>Strength</a:t>
            </a:r>
            <a:endParaRPr b="1" sz="1400">
              <a:solidFill>
                <a:schemeClr val="accent6"/>
              </a:solidFill>
            </a:endParaRPr>
          </a:p>
          <a:p>
            <a:pPr indent="0" lvl="0" marL="0" rtl="0" algn="ctr">
              <a:lnSpc>
                <a:spcPct val="90000"/>
              </a:lnSpc>
              <a:spcBef>
                <a:spcPts val="0"/>
              </a:spcBef>
              <a:spcAft>
                <a:spcPts val="0"/>
              </a:spcAft>
              <a:buClr>
                <a:schemeClr val="lt1"/>
              </a:buClr>
              <a:buSzPts val="1200"/>
              <a:buNone/>
            </a:pPr>
            <a:r>
              <a:t/>
            </a:r>
            <a:endParaRPr b="1" sz="1400">
              <a:solidFill>
                <a:schemeClr val="accent6"/>
              </a:solidFill>
            </a:endParaRPr>
          </a:p>
        </p:txBody>
      </p:sp>
      <p:sp>
        <p:nvSpPr>
          <p:cNvPr id="829" name="Google Shape;829;p86"/>
          <p:cNvSpPr txBox="1"/>
          <p:nvPr>
            <p:ph idx="4294967295" type="body"/>
          </p:nvPr>
        </p:nvSpPr>
        <p:spPr>
          <a:xfrm>
            <a:off x="5710925" y="1409625"/>
            <a:ext cx="2217000" cy="7203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Clr>
                <a:srgbClr val="FFFFFF"/>
              </a:buClr>
              <a:buSzPts val="3500"/>
              <a:buNone/>
            </a:pPr>
            <a:r>
              <a:rPr lang="en" sz="1000">
                <a:latin typeface="Montserrat Medium"/>
                <a:ea typeface="Montserrat Medium"/>
                <a:cs typeface="Montserrat Medium"/>
                <a:sym typeface="Montserrat Medium"/>
              </a:rPr>
              <a:t>Add a quote here. Don’t forget to add some fun extra items, like quotes or this. More found at the end of this deck.</a:t>
            </a:r>
            <a:endParaRPr sz="1000">
              <a:latin typeface="Montserrat Medium"/>
              <a:ea typeface="Montserrat Medium"/>
              <a:cs typeface="Montserrat Medium"/>
              <a:sym typeface="Montserrat Medium"/>
            </a:endParaRPr>
          </a:p>
        </p:txBody>
      </p:sp>
      <p:sp>
        <p:nvSpPr>
          <p:cNvPr id="830" name="Google Shape;830;p86"/>
          <p:cNvSpPr txBox="1"/>
          <p:nvPr>
            <p:ph idx="4294967295" type="body"/>
          </p:nvPr>
        </p:nvSpPr>
        <p:spPr>
          <a:xfrm>
            <a:off x="5710925" y="1032125"/>
            <a:ext cx="2217000" cy="2745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chemeClr val="lt1"/>
              </a:buClr>
              <a:buSzPts val="1200"/>
              <a:buNone/>
            </a:pPr>
            <a:r>
              <a:rPr b="1" lang="en" sz="1400">
                <a:solidFill>
                  <a:schemeClr val="accent6"/>
                </a:solidFill>
              </a:rPr>
              <a:t>Weakness</a:t>
            </a:r>
            <a:endParaRPr b="1" sz="1400">
              <a:solidFill>
                <a:schemeClr val="accent6"/>
              </a:solidFill>
            </a:endParaRPr>
          </a:p>
          <a:p>
            <a:pPr indent="0" lvl="0" marL="0" rtl="0" algn="ctr">
              <a:lnSpc>
                <a:spcPct val="90000"/>
              </a:lnSpc>
              <a:spcBef>
                <a:spcPts val="0"/>
              </a:spcBef>
              <a:spcAft>
                <a:spcPts val="0"/>
              </a:spcAft>
              <a:buClr>
                <a:schemeClr val="lt1"/>
              </a:buClr>
              <a:buSzPts val="1200"/>
              <a:buNone/>
            </a:pPr>
            <a:r>
              <a:t/>
            </a:r>
            <a:endParaRPr b="1" sz="1400">
              <a:solidFill>
                <a:schemeClr val="accent6"/>
              </a:solidFill>
            </a:endParaRPr>
          </a:p>
        </p:txBody>
      </p:sp>
      <p:sp>
        <p:nvSpPr>
          <p:cNvPr id="831" name="Google Shape;831;p86"/>
          <p:cNvSpPr txBox="1"/>
          <p:nvPr>
            <p:ph idx="4294967295" type="body"/>
          </p:nvPr>
        </p:nvSpPr>
        <p:spPr>
          <a:xfrm>
            <a:off x="1216063" y="3391075"/>
            <a:ext cx="2217000" cy="7203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Clr>
                <a:srgbClr val="FFFFFF"/>
              </a:buClr>
              <a:buSzPts val="3500"/>
              <a:buNone/>
            </a:pPr>
            <a:r>
              <a:rPr lang="en" sz="1000">
                <a:latin typeface="Montserrat Medium"/>
                <a:ea typeface="Montserrat Medium"/>
                <a:cs typeface="Montserrat Medium"/>
                <a:sym typeface="Montserrat Medium"/>
              </a:rPr>
              <a:t>Add a quote here. Don’t forget to add some fun extra items, like quotes or this. More found at the end of this deck.</a:t>
            </a:r>
            <a:endParaRPr sz="1000">
              <a:latin typeface="Montserrat Medium"/>
              <a:ea typeface="Montserrat Medium"/>
              <a:cs typeface="Montserrat Medium"/>
              <a:sym typeface="Montserrat Medium"/>
            </a:endParaRPr>
          </a:p>
        </p:txBody>
      </p:sp>
      <p:sp>
        <p:nvSpPr>
          <p:cNvPr id="832" name="Google Shape;832;p86"/>
          <p:cNvSpPr txBox="1"/>
          <p:nvPr>
            <p:ph idx="4294967295" type="body"/>
          </p:nvPr>
        </p:nvSpPr>
        <p:spPr>
          <a:xfrm>
            <a:off x="1216062" y="3013575"/>
            <a:ext cx="2217000" cy="2745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chemeClr val="lt1"/>
              </a:buClr>
              <a:buSzPts val="1200"/>
              <a:buNone/>
            </a:pPr>
            <a:r>
              <a:rPr b="1" lang="en" sz="1400">
                <a:solidFill>
                  <a:schemeClr val="accent6"/>
                </a:solidFill>
              </a:rPr>
              <a:t>Opportunity</a:t>
            </a:r>
            <a:endParaRPr b="1" sz="1400">
              <a:solidFill>
                <a:schemeClr val="accent6"/>
              </a:solidFill>
            </a:endParaRPr>
          </a:p>
          <a:p>
            <a:pPr indent="0" lvl="0" marL="0" rtl="0" algn="ctr">
              <a:lnSpc>
                <a:spcPct val="90000"/>
              </a:lnSpc>
              <a:spcBef>
                <a:spcPts val="0"/>
              </a:spcBef>
              <a:spcAft>
                <a:spcPts val="0"/>
              </a:spcAft>
              <a:buClr>
                <a:schemeClr val="lt1"/>
              </a:buClr>
              <a:buSzPts val="1200"/>
              <a:buNone/>
            </a:pPr>
            <a:r>
              <a:t/>
            </a:r>
            <a:endParaRPr b="1" sz="1400">
              <a:solidFill>
                <a:schemeClr val="accent6"/>
              </a:solidFill>
            </a:endParaRPr>
          </a:p>
        </p:txBody>
      </p:sp>
      <p:sp>
        <p:nvSpPr>
          <p:cNvPr id="833" name="Google Shape;833;p86"/>
          <p:cNvSpPr txBox="1"/>
          <p:nvPr>
            <p:ph idx="4294967295" type="body"/>
          </p:nvPr>
        </p:nvSpPr>
        <p:spPr>
          <a:xfrm>
            <a:off x="4212638" y="3391075"/>
            <a:ext cx="2217000" cy="7203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Clr>
                <a:srgbClr val="FFFFFF"/>
              </a:buClr>
              <a:buSzPts val="3500"/>
              <a:buNone/>
            </a:pPr>
            <a:r>
              <a:rPr lang="en" sz="1000">
                <a:latin typeface="Montserrat Medium"/>
                <a:ea typeface="Montserrat Medium"/>
                <a:cs typeface="Montserrat Medium"/>
                <a:sym typeface="Montserrat Medium"/>
              </a:rPr>
              <a:t>Add a quote here. Don’t forget to add some fun extra items, like quotes or this. More found at the end of this deck.</a:t>
            </a:r>
            <a:endParaRPr sz="1000">
              <a:latin typeface="Montserrat Medium"/>
              <a:ea typeface="Montserrat Medium"/>
              <a:cs typeface="Montserrat Medium"/>
              <a:sym typeface="Montserrat Medium"/>
            </a:endParaRPr>
          </a:p>
        </p:txBody>
      </p:sp>
      <p:sp>
        <p:nvSpPr>
          <p:cNvPr id="834" name="Google Shape;834;p86"/>
          <p:cNvSpPr txBox="1"/>
          <p:nvPr>
            <p:ph idx="4294967295" type="body"/>
          </p:nvPr>
        </p:nvSpPr>
        <p:spPr>
          <a:xfrm>
            <a:off x="4212637" y="3013575"/>
            <a:ext cx="2217000" cy="2745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chemeClr val="lt1"/>
              </a:buClr>
              <a:buSzPts val="1200"/>
              <a:buNone/>
            </a:pPr>
            <a:r>
              <a:rPr b="1" lang="en" sz="1400">
                <a:solidFill>
                  <a:schemeClr val="accent6"/>
                </a:solidFill>
              </a:rPr>
              <a:t>Cost</a:t>
            </a:r>
            <a:endParaRPr b="1" sz="1400">
              <a:solidFill>
                <a:schemeClr val="accent6"/>
              </a:solidFill>
            </a:endParaRPr>
          </a:p>
          <a:p>
            <a:pPr indent="0" lvl="0" marL="0" rtl="0" algn="ctr">
              <a:lnSpc>
                <a:spcPct val="90000"/>
              </a:lnSpc>
              <a:spcBef>
                <a:spcPts val="0"/>
              </a:spcBef>
              <a:spcAft>
                <a:spcPts val="0"/>
              </a:spcAft>
              <a:buClr>
                <a:schemeClr val="lt1"/>
              </a:buClr>
              <a:buSzPts val="1200"/>
              <a:buNone/>
            </a:pPr>
            <a:r>
              <a:t/>
            </a:r>
            <a:endParaRPr b="1" sz="1400">
              <a:solidFill>
                <a:schemeClr val="accent6"/>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87"/>
          <p:cNvSpPr txBox="1"/>
          <p:nvPr>
            <p:ph type="title"/>
          </p:nvPr>
        </p:nvSpPr>
        <p:spPr>
          <a:xfrm>
            <a:off x="1826200" y="1174000"/>
            <a:ext cx="5801700" cy="1728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2600"/>
              <a:buNone/>
            </a:pPr>
            <a:r>
              <a:rPr lang="en"/>
              <a:t>Invention, my dear friends, is 93% perspiration, 6% electricity, 4% evaporation, and 2% butterscotch ripple.</a:t>
            </a:r>
            <a:endParaRPr/>
          </a:p>
        </p:txBody>
      </p:sp>
      <p:sp>
        <p:nvSpPr>
          <p:cNvPr id="840" name="Google Shape;840;p87"/>
          <p:cNvSpPr txBox="1"/>
          <p:nvPr>
            <p:ph idx="1" type="subTitle"/>
          </p:nvPr>
        </p:nvSpPr>
        <p:spPr>
          <a:xfrm>
            <a:off x="1826200" y="3238978"/>
            <a:ext cx="5983500" cy="346500"/>
          </a:xfrm>
          <a:prstGeom prst="rect">
            <a:avLst/>
          </a:prstGeom>
          <a:noFill/>
          <a:ln>
            <a:noFill/>
          </a:ln>
        </p:spPr>
        <p:txBody>
          <a:bodyPr anchorCtr="0" anchor="b" bIns="45700" lIns="91425" spcFirstLastPara="1" rIns="91425" wrap="square" tIns="45700">
            <a:normAutofit fontScale="85000" lnSpcReduction="20000"/>
          </a:bodyPr>
          <a:lstStyle/>
          <a:p>
            <a:pPr indent="0" lvl="0" marL="0" rtl="0" algn="l">
              <a:lnSpc>
                <a:spcPct val="90000"/>
              </a:lnSpc>
              <a:spcBef>
                <a:spcPts val="1000"/>
              </a:spcBef>
              <a:spcAft>
                <a:spcPts val="0"/>
              </a:spcAft>
              <a:buSzPct val="117647"/>
              <a:buNone/>
            </a:pPr>
            <a:r>
              <a:rPr lang="en"/>
              <a:t>Willy Wonka</a:t>
            </a:r>
            <a:endParaRPr/>
          </a:p>
        </p:txBody>
      </p:sp>
      <p:sp>
        <p:nvSpPr>
          <p:cNvPr id="841" name="Google Shape;841;p87"/>
          <p:cNvSpPr txBox="1"/>
          <p:nvPr>
            <p:ph idx="2" type="subTitle"/>
          </p:nvPr>
        </p:nvSpPr>
        <p:spPr>
          <a:xfrm>
            <a:off x="1826200" y="3570901"/>
            <a:ext cx="6037800" cy="889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100"/>
              <a:buNone/>
            </a:pPr>
            <a:r>
              <a:rPr lang="en"/>
              <a:t>CEO &amp; Founder, The Chocolate Factory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88"/>
          <p:cNvSpPr txBox="1"/>
          <p:nvPr>
            <p:ph type="title"/>
          </p:nvPr>
        </p:nvSpPr>
        <p:spPr>
          <a:xfrm>
            <a:off x="1826200" y="1021600"/>
            <a:ext cx="5641800" cy="1728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2600"/>
              <a:buNone/>
            </a:pPr>
            <a:r>
              <a:rPr lang="en"/>
              <a:t>Invention, my dear friends, is 93% perspiration, 6% electricity, 4% evaporation, and 2% butterscotch ripple.</a:t>
            </a:r>
            <a:endParaRPr/>
          </a:p>
        </p:txBody>
      </p:sp>
      <p:sp>
        <p:nvSpPr>
          <p:cNvPr id="847" name="Google Shape;847;p88"/>
          <p:cNvSpPr txBox="1"/>
          <p:nvPr>
            <p:ph idx="1" type="subTitle"/>
          </p:nvPr>
        </p:nvSpPr>
        <p:spPr>
          <a:xfrm>
            <a:off x="3197800" y="3467575"/>
            <a:ext cx="5618100" cy="346500"/>
          </a:xfrm>
          <a:prstGeom prst="rect">
            <a:avLst/>
          </a:prstGeom>
          <a:noFill/>
          <a:ln>
            <a:noFill/>
          </a:ln>
        </p:spPr>
        <p:txBody>
          <a:bodyPr anchorCtr="0" anchor="b" bIns="45700" lIns="91425" spcFirstLastPara="1" rIns="91425" wrap="square" tIns="45700">
            <a:normAutofit fontScale="85000" lnSpcReduction="20000"/>
          </a:bodyPr>
          <a:lstStyle/>
          <a:p>
            <a:pPr indent="0" lvl="0" marL="0" rtl="0" algn="l">
              <a:lnSpc>
                <a:spcPct val="90000"/>
              </a:lnSpc>
              <a:spcBef>
                <a:spcPts val="1000"/>
              </a:spcBef>
              <a:spcAft>
                <a:spcPts val="0"/>
              </a:spcAft>
              <a:buSzPct val="117647"/>
              <a:buNone/>
            </a:pPr>
            <a:r>
              <a:rPr lang="en"/>
              <a:t>Willy Wonka</a:t>
            </a:r>
            <a:endParaRPr/>
          </a:p>
        </p:txBody>
      </p:sp>
      <p:sp>
        <p:nvSpPr>
          <p:cNvPr id="848" name="Google Shape;848;p88"/>
          <p:cNvSpPr txBox="1"/>
          <p:nvPr>
            <p:ph idx="2" type="subTitle"/>
          </p:nvPr>
        </p:nvSpPr>
        <p:spPr>
          <a:xfrm>
            <a:off x="3197800" y="3799500"/>
            <a:ext cx="5574300" cy="889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100"/>
              <a:buNone/>
            </a:pPr>
            <a:r>
              <a:rPr lang="en"/>
              <a:t>CEO &amp; Founder, The Chocolate Factory</a:t>
            </a:r>
            <a:endParaRPr/>
          </a:p>
        </p:txBody>
      </p:sp>
      <p:pic>
        <p:nvPicPr>
          <p:cNvPr id="849" name="Google Shape;849;p88"/>
          <p:cNvPicPr preferRelativeResize="0"/>
          <p:nvPr/>
        </p:nvPicPr>
        <p:blipFill rotWithShape="1">
          <a:blip r:embed="rId3">
            <a:alphaModFix/>
          </a:blip>
          <a:srcRect b="0" l="0" r="0" t="0"/>
          <a:stretch/>
        </p:blipFill>
        <p:spPr>
          <a:xfrm>
            <a:off x="1916125" y="3240791"/>
            <a:ext cx="1045200" cy="1045200"/>
          </a:xfrm>
          <a:prstGeom prst="ellipse">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89"/>
          <p:cNvSpPr txBox="1"/>
          <p:nvPr>
            <p:ph type="title"/>
          </p:nvPr>
        </p:nvSpPr>
        <p:spPr>
          <a:xfrm>
            <a:off x="1826200" y="1021600"/>
            <a:ext cx="6933000" cy="1728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2500"/>
              <a:buNone/>
            </a:pPr>
            <a:r>
              <a:rPr lang="en"/>
              <a:t>Invention, my dear friends, is 93% perspiration, 6% electricity, 4% evaporation, and 2% butterscotch ripple.</a:t>
            </a:r>
            <a:endParaRPr/>
          </a:p>
        </p:txBody>
      </p:sp>
      <p:sp>
        <p:nvSpPr>
          <p:cNvPr id="855" name="Google Shape;855;p89"/>
          <p:cNvSpPr txBox="1"/>
          <p:nvPr>
            <p:ph idx="1" type="subTitle"/>
          </p:nvPr>
        </p:nvSpPr>
        <p:spPr>
          <a:xfrm>
            <a:off x="2898700" y="2842510"/>
            <a:ext cx="5618100" cy="346500"/>
          </a:xfrm>
          <a:prstGeom prst="rect">
            <a:avLst/>
          </a:prstGeom>
          <a:noFill/>
          <a:ln>
            <a:noFill/>
          </a:ln>
        </p:spPr>
        <p:txBody>
          <a:bodyPr anchorCtr="0" anchor="b" bIns="45700" lIns="91425" spcFirstLastPara="1" rIns="91425" wrap="square" tIns="45700">
            <a:normAutofit fontScale="47500" lnSpcReduction="20000"/>
          </a:bodyPr>
          <a:lstStyle/>
          <a:p>
            <a:pPr indent="0" lvl="0" marL="0" rtl="0" algn="l">
              <a:lnSpc>
                <a:spcPct val="90000"/>
              </a:lnSpc>
              <a:spcBef>
                <a:spcPts val="1000"/>
              </a:spcBef>
              <a:spcAft>
                <a:spcPts val="0"/>
              </a:spcAft>
              <a:buSzPct val="210526"/>
              <a:buNone/>
            </a:pPr>
            <a:r>
              <a:rPr lang="en"/>
              <a:t>Willy Wonka</a:t>
            </a:r>
            <a:endParaRPr/>
          </a:p>
        </p:txBody>
      </p:sp>
      <p:sp>
        <p:nvSpPr>
          <p:cNvPr id="856" name="Google Shape;856;p89"/>
          <p:cNvSpPr txBox="1"/>
          <p:nvPr>
            <p:ph idx="2" type="subTitle"/>
          </p:nvPr>
        </p:nvSpPr>
        <p:spPr>
          <a:xfrm>
            <a:off x="2898700" y="3174435"/>
            <a:ext cx="5574300" cy="889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100"/>
              <a:buNone/>
            </a:pPr>
            <a:r>
              <a:rPr lang="en"/>
              <a:t>CEO &amp; Founder, The Chocolate Factory</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90"/>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500"/>
              <a:buNone/>
            </a:pPr>
            <a:r>
              <a:t/>
            </a:r>
            <a:endParaRPr/>
          </a:p>
        </p:txBody>
      </p:sp>
      <p:sp>
        <p:nvSpPr>
          <p:cNvPr id="862" name="Google Shape;862;p90"/>
          <p:cNvSpPr txBox="1"/>
          <p:nvPr>
            <p:ph idx="1" type="body"/>
          </p:nvPr>
        </p:nvSpPr>
        <p:spPr>
          <a:xfrm>
            <a:off x="983100" y="3454094"/>
            <a:ext cx="1671300" cy="3183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90000"/>
              </a:lnSpc>
              <a:spcBef>
                <a:spcPts val="1000"/>
              </a:spcBef>
              <a:spcAft>
                <a:spcPts val="0"/>
              </a:spcAft>
              <a:buSzPct val="108108"/>
              <a:buNone/>
            </a:pPr>
            <a:r>
              <a:t/>
            </a:r>
            <a:endParaRPr/>
          </a:p>
        </p:txBody>
      </p:sp>
      <p:sp>
        <p:nvSpPr>
          <p:cNvPr id="863" name="Google Shape;863;p90"/>
          <p:cNvSpPr txBox="1"/>
          <p:nvPr>
            <p:ph idx="2" type="body"/>
          </p:nvPr>
        </p:nvSpPr>
        <p:spPr>
          <a:xfrm>
            <a:off x="3736350" y="3454094"/>
            <a:ext cx="1671300" cy="3183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90000"/>
              </a:lnSpc>
              <a:spcBef>
                <a:spcPts val="1000"/>
              </a:spcBef>
              <a:spcAft>
                <a:spcPts val="0"/>
              </a:spcAft>
              <a:buSzPct val="108108"/>
              <a:buNone/>
            </a:pPr>
            <a:r>
              <a:t/>
            </a:r>
            <a:endParaRPr/>
          </a:p>
        </p:txBody>
      </p:sp>
      <p:sp>
        <p:nvSpPr>
          <p:cNvPr id="864" name="Google Shape;864;p90"/>
          <p:cNvSpPr txBox="1"/>
          <p:nvPr>
            <p:ph idx="3" type="body"/>
          </p:nvPr>
        </p:nvSpPr>
        <p:spPr>
          <a:xfrm>
            <a:off x="6489600" y="3454094"/>
            <a:ext cx="1671300" cy="3183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90000"/>
              </a:lnSpc>
              <a:spcBef>
                <a:spcPts val="1000"/>
              </a:spcBef>
              <a:spcAft>
                <a:spcPts val="0"/>
              </a:spcAft>
              <a:buSzPct val="108108"/>
              <a:buNone/>
            </a:pPr>
            <a:r>
              <a:t/>
            </a:r>
            <a:endParaRPr/>
          </a:p>
        </p:txBody>
      </p:sp>
      <p:sp>
        <p:nvSpPr>
          <p:cNvPr id="865" name="Google Shape;865;p90"/>
          <p:cNvSpPr/>
          <p:nvPr>
            <p:ph idx="4" type="pic"/>
          </p:nvPr>
        </p:nvSpPr>
        <p:spPr>
          <a:xfrm>
            <a:off x="1033800" y="1657900"/>
            <a:ext cx="1569900" cy="1569900"/>
          </a:xfrm>
          <a:prstGeom prst="roundRect">
            <a:avLst>
              <a:gd fmla="val 16667" name="adj"/>
            </a:avLst>
          </a:prstGeom>
          <a:noFill/>
          <a:ln>
            <a:noFill/>
          </a:ln>
        </p:spPr>
      </p:sp>
      <p:sp>
        <p:nvSpPr>
          <p:cNvPr id="866" name="Google Shape;866;p90"/>
          <p:cNvSpPr/>
          <p:nvPr>
            <p:ph idx="5" type="pic"/>
          </p:nvPr>
        </p:nvSpPr>
        <p:spPr>
          <a:xfrm>
            <a:off x="3787050" y="1657900"/>
            <a:ext cx="1569900" cy="1569900"/>
          </a:xfrm>
          <a:prstGeom prst="roundRect">
            <a:avLst>
              <a:gd fmla="val 16667" name="adj"/>
            </a:avLst>
          </a:prstGeom>
          <a:noFill/>
          <a:ln>
            <a:noFill/>
          </a:ln>
        </p:spPr>
      </p:sp>
      <p:sp>
        <p:nvSpPr>
          <p:cNvPr id="867" name="Google Shape;867;p90"/>
          <p:cNvSpPr/>
          <p:nvPr>
            <p:ph idx="6" type="pic"/>
          </p:nvPr>
        </p:nvSpPr>
        <p:spPr>
          <a:xfrm>
            <a:off x="6540300" y="1657900"/>
            <a:ext cx="1569900" cy="1569900"/>
          </a:xfrm>
          <a:prstGeom prst="roundRect">
            <a:avLst>
              <a:gd fmla="val 16667" name="adj"/>
            </a:avLst>
          </a:prstGeom>
          <a:noFill/>
          <a:ln>
            <a:noFill/>
          </a:ln>
        </p:spPr>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1" name="Shape 871"/>
        <p:cNvGrpSpPr/>
        <p:nvPr/>
      </p:nvGrpSpPr>
      <p:grpSpPr>
        <a:xfrm>
          <a:off x="0" y="0"/>
          <a:ext cx="0" cy="0"/>
          <a:chOff x="0" y="0"/>
          <a:chExt cx="0" cy="0"/>
        </a:xfrm>
      </p:grpSpPr>
      <p:sp>
        <p:nvSpPr>
          <p:cNvPr id="872" name="Google Shape;872;p91"/>
          <p:cNvSpPr txBox="1"/>
          <p:nvPr>
            <p:ph type="title"/>
          </p:nvPr>
        </p:nvSpPr>
        <p:spPr>
          <a:xfrm>
            <a:off x="371900" y="860425"/>
            <a:ext cx="2873100" cy="3164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1000"/>
              </a:spcAft>
              <a:buSzPts val="3200"/>
              <a:buNone/>
            </a:pPr>
            <a:r>
              <a:rPr b="1" lang="en" sz="3200" cap="none">
                <a:solidFill>
                  <a:schemeClr val="lt1"/>
                </a:solidFill>
                <a:latin typeface="Montserrat ExtraBold"/>
                <a:ea typeface="Montserrat ExtraBold"/>
                <a:cs typeface="Montserrat ExtraBold"/>
                <a:sym typeface="Montserrat ExtraBold"/>
              </a:rPr>
              <a:t>This slide is </a:t>
            </a:r>
            <a:r>
              <a:rPr b="1" lang="en" sz="3200">
                <a:solidFill>
                  <a:schemeClr val="lt1"/>
                </a:solidFill>
                <a:latin typeface="Montserrat ExtraBold"/>
                <a:ea typeface="Montserrat ExtraBold"/>
                <a:cs typeface="Montserrat ExtraBold"/>
                <a:sym typeface="Montserrat ExtraBold"/>
              </a:rPr>
              <a:t>g</a:t>
            </a:r>
            <a:r>
              <a:rPr b="1" lang="en" sz="3200" cap="none">
                <a:solidFill>
                  <a:schemeClr val="lt1"/>
                </a:solidFill>
                <a:latin typeface="Montserrat ExtraBold"/>
                <a:ea typeface="Montserrat ExtraBold"/>
                <a:cs typeface="Montserrat ExtraBold"/>
                <a:sym typeface="Montserrat ExtraBold"/>
              </a:rPr>
              <a:t>reat for screenshots</a:t>
            </a:r>
            <a:endParaRPr b="1" sz="3200" cap="none">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6" name="Shape 876"/>
        <p:cNvGrpSpPr/>
        <p:nvPr/>
      </p:nvGrpSpPr>
      <p:grpSpPr>
        <a:xfrm>
          <a:off x="0" y="0"/>
          <a:ext cx="0" cy="0"/>
          <a:chOff x="0" y="0"/>
          <a:chExt cx="0" cy="0"/>
        </a:xfrm>
      </p:grpSpPr>
      <p:pic>
        <p:nvPicPr>
          <p:cNvPr id="877" name="Google Shape;877;p92"/>
          <p:cNvPicPr preferRelativeResize="0"/>
          <p:nvPr/>
        </p:nvPicPr>
        <p:blipFill rotWithShape="1">
          <a:blip r:embed="rId3">
            <a:alphaModFix/>
          </a:blip>
          <a:srcRect b="38792" l="42914" r="43050" t="32214"/>
          <a:stretch/>
        </p:blipFill>
        <p:spPr>
          <a:xfrm>
            <a:off x="3930300" y="785450"/>
            <a:ext cx="1283400" cy="1431624"/>
          </a:xfrm>
          <a:prstGeom prst="rect">
            <a:avLst/>
          </a:prstGeom>
          <a:noFill/>
          <a:ln>
            <a:noFill/>
          </a:ln>
        </p:spPr>
      </p:pic>
      <p:sp>
        <p:nvSpPr>
          <p:cNvPr id="878" name="Google Shape;878;p92"/>
          <p:cNvSpPr txBox="1"/>
          <p:nvPr>
            <p:ph type="title"/>
          </p:nvPr>
        </p:nvSpPr>
        <p:spPr>
          <a:xfrm>
            <a:off x="1042725" y="2220525"/>
            <a:ext cx="7058700" cy="760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3200"/>
              <a:buNone/>
            </a:pPr>
            <a:r>
              <a:rPr lang="en"/>
              <a:t>Make a grand statement about security or whatever the heck you want!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2" name="Shape 882"/>
        <p:cNvGrpSpPr/>
        <p:nvPr/>
      </p:nvGrpSpPr>
      <p:grpSpPr>
        <a:xfrm>
          <a:off x="0" y="0"/>
          <a:ext cx="0" cy="0"/>
          <a:chOff x="0" y="0"/>
          <a:chExt cx="0" cy="0"/>
        </a:xfrm>
      </p:grpSpPr>
      <p:pic>
        <p:nvPicPr>
          <p:cNvPr id="883" name="Google Shape;883;p93"/>
          <p:cNvPicPr preferRelativeResize="0"/>
          <p:nvPr/>
        </p:nvPicPr>
        <p:blipFill rotWithShape="1">
          <a:blip r:embed="rId3">
            <a:alphaModFix/>
          </a:blip>
          <a:srcRect b="38792" l="42914" r="43050" t="32214"/>
          <a:stretch/>
        </p:blipFill>
        <p:spPr>
          <a:xfrm>
            <a:off x="711113" y="1583075"/>
            <a:ext cx="1283400" cy="1431624"/>
          </a:xfrm>
          <a:prstGeom prst="rect">
            <a:avLst/>
          </a:prstGeom>
          <a:noFill/>
          <a:ln>
            <a:noFill/>
          </a:ln>
        </p:spPr>
      </p:pic>
      <p:sp>
        <p:nvSpPr>
          <p:cNvPr id="884" name="Google Shape;884;p93"/>
          <p:cNvSpPr txBox="1"/>
          <p:nvPr>
            <p:ph type="title"/>
          </p:nvPr>
        </p:nvSpPr>
        <p:spPr>
          <a:xfrm>
            <a:off x="2275075" y="1330925"/>
            <a:ext cx="6358500" cy="1935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200"/>
              <a:buNone/>
            </a:pPr>
            <a:r>
              <a:rPr lang="en"/>
              <a:t>Make a grand statement about security or whatever the heck you want!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94"/>
          <p:cNvSpPr/>
          <p:nvPr/>
        </p:nvSpPr>
        <p:spPr>
          <a:xfrm>
            <a:off x="4551850" y="895200"/>
            <a:ext cx="3368400" cy="3368400"/>
          </a:xfrm>
          <a:prstGeom prst="ellipse">
            <a:avLst/>
          </a:prstGeom>
          <a:solidFill>
            <a:srgbClr val="00A3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94"/>
          <p:cNvSpPr/>
          <p:nvPr/>
        </p:nvSpPr>
        <p:spPr>
          <a:xfrm>
            <a:off x="4551850" y="895200"/>
            <a:ext cx="3368400" cy="3368400"/>
          </a:xfrm>
          <a:prstGeom prst="pie">
            <a:avLst>
              <a:gd fmla="val 2066625" name="adj1"/>
              <a:gd fmla="val 16200000" name="adj2"/>
            </a:avLst>
          </a:prstGeom>
          <a:solidFill>
            <a:srgbClr val="55C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94"/>
          <p:cNvSpPr/>
          <p:nvPr/>
        </p:nvSpPr>
        <p:spPr>
          <a:xfrm>
            <a:off x="4551850" y="895200"/>
            <a:ext cx="3368400" cy="3368400"/>
          </a:xfrm>
          <a:prstGeom prst="pie">
            <a:avLst>
              <a:gd fmla="val 6570073" name="adj1"/>
              <a:gd fmla="val 16200000" name="adj2"/>
            </a:avLst>
          </a:prstGeom>
          <a:solidFill>
            <a:srgbClr val="80D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94"/>
          <p:cNvSpPr/>
          <p:nvPr/>
        </p:nvSpPr>
        <p:spPr>
          <a:xfrm>
            <a:off x="4551850" y="895200"/>
            <a:ext cx="3368400" cy="3368400"/>
          </a:xfrm>
          <a:prstGeom prst="pie">
            <a:avLst>
              <a:gd fmla="val 9410875" name="adj1"/>
              <a:gd fmla="val 16200000" name="adj2"/>
            </a:avLst>
          </a:prstGeom>
          <a:solidFill>
            <a:srgbClr val="AAE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94"/>
          <p:cNvSpPr/>
          <p:nvPr/>
        </p:nvSpPr>
        <p:spPr>
          <a:xfrm>
            <a:off x="4551850" y="895200"/>
            <a:ext cx="3368400" cy="3368400"/>
          </a:xfrm>
          <a:prstGeom prst="pie">
            <a:avLst>
              <a:gd fmla="val 13484898" name="adj1"/>
              <a:gd fmla="val 16200000" name="adj2"/>
            </a:avLst>
          </a:prstGeom>
          <a:solidFill>
            <a:srgbClr val="D5F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94"/>
          <p:cNvSpPr/>
          <p:nvPr/>
        </p:nvSpPr>
        <p:spPr>
          <a:xfrm>
            <a:off x="5281450" y="1624800"/>
            <a:ext cx="1909200" cy="1909200"/>
          </a:xfrm>
          <a:prstGeom prst="ellipse">
            <a:avLst/>
          </a:prstGeom>
          <a:solidFill>
            <a:srgbClr val="130F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94"/>
          <p:cNvSpPr txBox="1"/>
          <p:nvPr/>
        </p:nvSpPr>
        <p:spPr>
          <a:xfrm>
            <a:off x="6875800" y="1865150"/>
            <a:ext cx="967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33%</a:t>
            </a:r>
            <a:endParaRPr b="0" i="0" sz="1000" u="none" cap="none" strike="noStrike">
              <a:solidFill>
                <a:schemeClr val="lt1"/>
              </a:solidFill>
              <a:latin typeface="Montserrat Medium"/>
              <a:ea typeface="Montserrat Medium"/>
              <a:cs typeface="Montserrat Medium"/>
              <a:sym typeface="Montserrat Medium"/>
            </a:endParaRPr>
          </a:p>
        </p:txBody>
      </p:sp>
      <p:sp>
        <p:nvSpPr>
          <p:cNvPr id="896" name="Google Shape;896;p94"/>
          <p:cNvSpPr txBox="1"/>
          <p:nvPr/>
        </p:nvSpPr>
        <p:spPr>
          <a:xfrm>
            <a:off x="6222850" y="3643750"/>
            <a:ext cx="967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24%</a:t>
            </a:r>
            <a:endParaRPr b="0" i="0" sz="1000" u="none" cap="none" strike="noStrike">
              <a:solidFill>
                <a:schemeClr val="lt1"/>
              </a:solidFill>
              <a:latin typeface="Montserrat Medium"/>
              <a:ea typeface="Montserrat Medium"/>
              <a:cs typeface="Montserrat Medium"/>
              <a:sym typeface="Montserrat Medium"/>
            </a:endParaRPr>
          </a:p>
        </p:txBody>
      </p:sp>
      <p:sp>
        <p:nvSpPr>
          <p:cNvPr id="897" name="Google Shape;897;p94"/>
          <p:cNvSpPr txBox="1"/>
          <p:nvPr/>
        </p:nvSpPr>
        <p:spPr>
          <a:xfrm>
            <a:off x="4836825" y="3339325"/>
            <a:ext cx="967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Montserrat Medium"/>
                <a:ea typeface="Montserrat Medium"/>
                <a:cs typeface="Montserrat Medium"/>
                <a:sym typeface="Montserrat Medium"/>
              </a:rPr>
              <a:t>19%</a:t>
            </a:r>
            <a:endParaRPr b="0" i="0" sz="1000" u="none" cap="none" strike="noStrike">
              <a:solidFill>
                <a:schemeClr val="dk2"/>
              </a:solidFill>
              <a:latin typeface="Montserrat Medium"/>
              <a:ea typeface="Montserrat Medium"/>
              <a:cs typeface="Montserrat Medium"/>
              <a:sym typeface="Montserrat Medium"/>
            </a:endParaRPr>
          </a:p>
        </p:txBody>
      </p:sp>
      <p:sp>
        <p:nvSpPr>
          <p:cNvPr id="898" name="Google Shape;898;p94"/>
          <p:cNvSpPr txBox="1"/>
          <p:nvPr/>
        </p:nvSpPr>
        <p:spPr>
          <a:xfrm>
            <a:off x="4503800" y="2155000"/>
            <a:ext cx="967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Montserrat Medium"/>
                <a:ea typeface="Montserrat Medium"/>
                <a:cs typeface="Montserrat Medium"/>
                <a:sym typeface="Montserrat Medium"/>
              </a:rPr>
              <a:t>22%</a:t>
            </a:r>
            <a:endParaRPr b="0" i="0" sz="1000" u="none" cap="none" strike="noStrike">
              <a:solidFill>
                <a:schemeClr val="dk2"/>
              </a:solidFill>
              <a:latin typeface="Montserrat Medium"/>
              <a:ea typeface="Montserrat Medium"/>
              <a:cs typeface="Montserrat Medium"/>
              <a:sym typeface="Montserrat Medium"/>
            </a:endParaRPr>
          </a:p>
        </p:txBody>
      </p:sp>
      <p:sp>
        <p:nvSpPr>
          <p:cNvPr id="899" name="Google Shape;899;p94"/>
          <p:cNvSpPr txBox="1"/>
          <p:nvPr/>
        </p:nvSpPr>
        <p:spPr>
          <a:xfrm>
            <a:off x="5281450" y="1176350"/>
            <a:ext cx="967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Montserrat Medium"/>
                <a:ea typeface="Montserrat Medium"/>
                <a:cs typeface="Montserrat Medium"/>
                <a:sym typeface="Montserrat Medium"/>
              </a:rPr>
              <a:t>13%</a:t>
            </a:r>
            <a:endParaRPr b="0" i="0" sz="1000" u="none" cap="none" strike="noStrike">
              <a:solidFill>
                <a:schemeClr val="dk2"/>
              </a:solidFill>
              <a:latin typeface="Montserrat Medium"/>
              <a:ea typeface="Montserrat Medium"/>
              <a:cs typeface="Montserrat Medium"/>
              <a:sym typeface="Montserrat Medium"/>
            </a:endParaRPr>
          </a:p>
        </p:txBody>
      </p:sp>
      <p:sp>
        <p:nvSpPr>
          <p:cNvPr id="900" name="Google Shape;900;p94"/>
          <p:cNvSpPr txBox="1"/>
          <p:nvPr/>
        </p:nvSpPr>
        <p:spPr>
          <a:xfrm>
            <a:off x="5591050" y="2228725"/>
            <a:ext cx="1290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Montserrat"/>
                <a:ea typeface="Montserrat"/>
                <a:cs typeface="Montserrat"/>
                <a:sym typeface="Montserrat"/>
              </a:rPr>
              <a:t>GRAPH </a:t>
            </a:r>
            <a:endParaRPr b="1" i="0" sz="15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Montserrat"/>
                <a:ea typeface="Montserrat"/>
                <a:cs typeface="Montserrat"/>
                <a:sym typeface="Montserrat"/>
              </a:rPr>
              <a:t>NAME</a:t>
            </a:r>
            <a:endParaRPr b="1" i="0" sz="1500" u="none" cap="none" strike="noStrike">
              <a:solidFill>
                <a:schemeClr val="lt1"/>
              </a:solidFill>
              <a:latin typeface="Montserrat"/>
              <a:ea typeface="Montserrat"/>
              <a:cs typeface="Montserrat"/>
              <a:sym typeface="Montserrat"/>
            </a:endParaRPr>
          </a:p>
        </p:txBody>
      </p:sp>
      <p:sp>
        <p:nvSpPr>
          <p:cNvPr id="901" name="Google Shape;901;p94"/>
          <p:cNvSpPr/>
          <p:nvPr/>
        </p:nvSpPr>
        <p:spPr>
          <a:xfrm>
            <a:off x="681000" y="2799025"/>
            <a:ext cx="3541200" cy="1955700"/>
          </a:xfrm>
          <a:prstGeom prst="rect">
            <a:avLst/>
          </a:prstGeom>
          <a:solidFill>
            <a:srgbClr val="FFFFFF">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94"/>
          <p:cNvSpPr txBox="1"/>
          <p:nvPr>
            <p:ph idx="4294967295" type="body"/>
          </p:nvPr>
        </p:nvSpPr>
        <p:spPr>
          <a:xfrm>
            <a:off x="807600" y="1945950"/>
            <a:ext cx="3078000" cy="74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500"/>
              <a:buNone/>
            </a:pPr>
            <a:r>
              <a:rPr lang="en" sz="1500">
                <a:solidFill>
                  <a:schemeClr val="lt1"/>
                </a:solidFill>
                <a:latin typeface="Montserrat Medium"/>
                <a:ea typeface="Montserrat Medium"/>
                <a:cs typeface="Montserrat Medium"/>
                <a:sym typeface="Montserrat Medium"/>
              </a:rPr>
              <a:t>Graph explainer copy goes here. This can be formatted as a paragraph or bullets.</a:t>
            </a:r>
            <a:endParaRPr sz="1500">
              <a:solidFill>
                <a:schemeClr val="lt1"/>
              </a:solidFill>
            </a:endParaRPr>
          </a:p>
        </p:txBody>
      </p:sp>
      <p:sp>
        <p:nvSpPr>
          <p:cNvPr id="903" name="Google Shape;903;p94"/>
          <p:cNvSpPr txBox="1"/>
          <p:nvPr>
            <p:ph idx="4294967295" type="title"/>
          </p:nvPr>
        </p:nvSpPr>
        <p:spPr>
          <a:xfrm>
            <a:off x="802120" y="748574"/>
            <a:ext cx="3368400" cy="11820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3100"/>
              <a:buFont typeface="Montserrat SemiBold"/>
              <a:buNone/>
            </a:pPr>
            <a:r>
              <a:rPr b="1" lang="en" sz="4100" cap="none">
                <a:solidFill>
                  <a:schemeClr val="lt1"/>
                </a:solidFill>
                <a:latin typeface="Montserrat SemiBold"/>
                <a:ea typeface="Montserrat SemiBold"/>
                <a:cs typeface="Montserrat SemiBold"/>
                <a:sym typeface="Montserrat SemiBold"/>
              </a:rPr>
              <a:t>Graph header</a:t>
            </a:r>
            <a:endParaRPr sz="4100">
              <a:solidFill>
                <a:schemeClr val="lt1"/>
              </a:solidFill>
            </a:endParaRPr>
          </a:p>
        </p:txBody>
      </p:sp>
      <p:pic>
        <p:nvPicPr>
          <p:cNvPr id="904" name="Google Shape;904;p94"/>
          <p:cNvPicPr preferRelativeResize="0"/>
          <p:nvPr/>
        </p:nvPicPr>
        <p:blipFill rotWithShape="1">
          <a:blip r:embed="rId3">
            <a:alphaModFix/>
          </a:blip>
          <a:srcRect b="0" l="0" r="0" t="0"/>
          <a:stretch/>
        </p:blipFill>
        <p:spPr>
          <a:xfrm>
            <a:off x="843925" y="3017237"/>
            <a:ext cx="1339025" cy="1311125"/>
          </a:xfrm>
          <a:prstGeom prst="rect">
            <a:avLst/>
          </a:prstGeom>
          <a:noFill/>
          <a:ln>
            <a:noFill/>
          </a:ln>
        </p:spPr>
      </p:pic>
      <p:sp>
        <p:nvSpPr>
          <p:cNvPr id="905" name="Google Shape;905;p94"/>
          <p:cNvSpPr txBox="1"/>
          <p:nvPr>
            <p:ph idx="4294967295" type="body"/>
          </p:nvPr>
        </p:nvSpPr>
        <p:spPr>
          <a:xfrm>
            <a:off x="2249550" y="2922950"/>
            <a:ext cx="1972500" cy="1499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500"/>
              <a:buNone/>
            </a:pPr>
            <a:r>
              <a:rPr b="1" lang="en" sz="700">
                <a:solidFill>
                  <a:srgbClr val="FF00FF"/>
                </a:solidFill>
                <a:latin typeface="Montserrat"/>
                <a:ea typeface="Montserrat"/>
                <a:cs typeface="Montserrat"/>
                <a:sym typeface="Montserrat"/>
              </a:rPr>
              <a:t>GRAPH INSTRUCTIONS, </a:t>
            </a:r>
            <a:br>
              <a:rPr b="1" lang="en" sz="700">
                <a:solidFill>
                  <a:srgbClr val="FF00FF"/>
                </a:solidFill>
                <a:latin typeface="Montserrat"/>
                <a:ea typeface="Montserrat"/>
                <a:cs typeface="Montserrat"/>
                <a:sym typeface="Montserrat"/>
              </a:rPr>
            </a:br>
            <a:r>
              <a:rPr b="1" lang="en" sz="700">
                <a:solidFill>
                  <a:srgbClr val="FF00FF"/>
                </a:solidFill>
                <a:latin typeface="Montserrat"/>
                <a:ea typeface="Montserrat"/>
                <a:cs typeface="Montserrat"/>
                <a:sym typeface="Montserrat"/>
              </a:rPr>
              <a:t>DELETE BEFORE PRESENTING.</a:t>
            </a:r>
            <a:endParaRPr b="1" sz="700">
              <a:solidFill>
                <a:srgbClr val="FF00FF"/>
              </a:solidFill>
              <a:latin typeface="Montserrat"/>
              <a:ea typeface="Montserrat"/>
              <a:cs typeface="Montserrat"/>
              <a:sym typeface="Montserrat"/>
            </a:endParaRPr>
          </a:p>
          <a:p>
            <a:pPr indent="0" lvl="0" marL="0" rtl="0" algn="l">
              <a:lnSpc>
                <a:spcPct val="90000"/>
              </a:lnSpc>
              <a:spcBef>
                <a:spcPts val="0"/>
              </a:spcBef>
              <a:spcAft>
                <a:spcPts val="0"/>
              </a:spcAft>
              <a:buClr>
                <a:schemeClr val="dk1"/>
              </a:buClr>
              <a:buSzPts val="1500"/>
              <a:buNone/>
            </a:pPr>
            <a:r>
              <a:t/>
            </a:r>
            <a:endParaRPr sz="700">
              <a:solidFill>
                <a:schemeClr val="l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rPr lang="en" sz="700">
                <a:solidFill>
                  <a:schemeClr val="lt1"/>
                </a:solidFill>
                <a:latin typeface="Montserrat Medium"/>
                <a:ea typeface="Montserrat Medium"/>
                <a:cs typeface="Montserrat Medium"/>
                <a:sym typeface="Montserrat Medium"/>
              </a:rPr>
              <a:t>• Edit your graph percentages like a normal text box.</a:t>
            </a:r>
            <a:endParaRPr sz="700">
              <a:solidFill>
                <a:schemeClr val="l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t/>
            </a:r>
            <a:endParaRPr sz="700">
              <a:solidFill>
                <a:schemeClr val="l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rPr lang="en" sz="700">
                <a:solidFill>
                  <a:schemeClr val="lt1"/>
                </a:solidFill>
                <a:latin typeface="Montserrat Medium"/>
                <a:ea typeface="Montserrat Medium"/>
                <a:cs typeface="Montserrat Medium"/>
                <a:sym typeface="Montserrat Medium"/>
              </a:rPr>
              <a:t>• Select the edges of the shapes to adjust the size of each section.</a:t>
            </a:r>
            <a:endParaRPr sz="700">
              <a:solidFill>
                <a:schemeClr val="l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t/>
            </a:r>
            <a:endParaRPr sz="700">
              <a:solidFill>
                <a:schemeClr val="l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rPr lang="en" sz="700">
                <a:solidFill>
                  <a:schemeClr val="lt1"/>
                </a:solidFill>
                <a:latin typeface="Montserrat Medium"/>
                <a:ea typeface="Montserrat Medium"/>
                <a:cs typeface="Montserrat Medium"/>
                <a:sym typeface="Montserrat Medium"/>
              </a:rPr>
              <a:t>• You can add or remove sections by making a copy of as existing section, and then recoloring it appropriately</a:t>
            </a:r>
            <a:endParaRPr sz="700">
              <a:solidFill>
                <a:schemeClr val="l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t/>
            </a:r>
            <a:endParaRPr sz="700">
              <a:solidFill>
                <a:schemeClr val="l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rPr lang="en" sz="700">
                <a:solidFill>
                  <a:schemeClr val="lt1"/>
                </a:solidFill>
                <a:latin typeface="Montserrat Medium"/>
                <a:ea typeface="Montserrat Medium"/>
                <a:cs typeface="Montserrat Medium"/>
                <a:sym typeface="Montserrat Medium"/>
              </a:rPr>
              <a:t>• Take care to keep the shapes aligned to the center of the circle. Use Arrange&gt;Align&gt;Center to realign if you move a shape out of alignment.</a:t>
            </a:r>
            <a:endParaRPr sz="7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5"/>
          <p:cNvSpPr/>
          <p:nvPr/>
        </p:nvSpPr>
        <p:spPr>
          <a:xfrm>
            <a:off x="4551850" y="895200"/>
            <a:ext cx="3368400" cy="3368400"/>
          </a:xfrm>
          <a:prstGeom prst="ellipse">
            <a:avLst/>
          </a:prstGeom>
          <a:solidFill>
            <a:srgbClr val="B900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95"/>
          <p:cNvSpPr/>
          <p:nvPr/>
        </p:nvSpPr>
        <p:spPr>
          <a:xfrm>
            <a:off x="4551850" y="895200"/>
            <a:ext cx="3368400" cy="3368400"/>
          </a:xfrm>
          <a:prstGeom prst="pie">
            <a:avLst>
              <a:gd fmla="val 2066625" name="adj1"/>
              <a:gd fmla="val 16200000" name="adj2"/>
            </a:avLst>
          </a:prstGeom>
          <a:solidFill>
            <a:srgbClr val="E700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95"/>
          <p:cNvSpPr/>
          <p:nvPr/>
        </p:nvSpPr>
        <p:spPr>
          <a:xfrm>
            <a:off x="4551850" y="895200"/>
            <a:ext cx="3368400" cy="3368400"/>
          </a:xfrm>
          <a:prstGeom prst="pie">
            <a:avLst>
              <a:gd fmla="val 6570073" name="adj1"/>
              <a:gd fmla="val 16200000" name="adj2"/>
            </a:avLst>
          </a:prstGeom>
          <a:solidFill>
            <a:srgbClr val="FF45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95"/>
          <p:cNvSpPr/>
          <p:nvPr/>
        </p:nvSpPr>
        <p:spPr>
          <a:xfrm>
            <a:off x="4551850" y="895200"/>
            <a:ext cx="3368400" cy="3368400"/>
          </a:xfrm>
          <a:prstGeom prst="pie">
            <a:avLst>
              <a:gd fmla="val 9410875" name="adj1"/>
              <a:gd fmla="val 16200000" name="adj2"/>
            </a:avLst>
          </a:prstGeom>
          <a:solidFill>
            <a:srgbClr val="FF73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95"/>
          <p:cNvSpPr/>
          <p:nvPr/>
        </p:nvSpPr>
        <p:spPr>
          <a:xfrm>
            <a:off x="4551850" y="895200"/>
            <a:ext cx="3368400" cy="3368400"/>
          </a:xfrm>
          <a:prstGeom prst="pie">
            <a:avLst>
              <a:gd fmla="val 13484898" name="adj1"/>
              <a:gd fmla="val 16200000" name="adj2"/>
            </a:avLst>
          </a:prstGeom>
          <a:solidFill>
            <a:srgbClr val="FFA2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95"/>
          <p:cNvSpPr/>
          <p:nvPr/>
        </p:nvSpPr>
        <p:spPr>
          <a:xfrm>
            <a:off x="5281450" y="1624800"/>
            <a:ext cx="1909200" cy="1909200"/>
          </a:xfrm>
          <a:prstGeom prst="ellipse">
            <a:avLst/>
          </a:prstGeom>
          <a:solidFill>
            <a:srgbClr val="130F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95"/>
          <p:cNvSpPr txBox="1"/>
          <p:nvPr/>
        </p:nvSpPr>
        <p:spPr>
          <a:xfrm>
            <a:off x="6875800" y="1865150"/>
            <a:ext cx="967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33%</a:t>
            </a:r>
            <a:endParaRPr b="0" i="0" sz="1000" u="none" cap="none" strike="noStrike">
              <a:solidFill>
                <a:schemeClr val="lt1"/>
              </a:solidFill>
              <a:latin typeface="Montserrat Medium"/>
              <a:ea typeface="Montserrat Medium"/>
              <a:cs typeface="Montserrat Medium"/>
              <a:sym typeface="Montserrat Medium"/>
            </a:endParaRPr>
          </a:p>
        </p:txBody>
      </p:sp>
      <p:sp>
        <p:nvSpPr>
          <p:cNvPr id="917" name="Google Shape;917;p95"/>
          <p:cNvSpPr txBox="1"/>
          <p:nvPr/>
        </p:nvSpPr>
        <p:spPr>
          <a:xfrm>
            <a:off x="6222850" y="3643750"/>
            <a:ext cx="967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24%</a:t>
            </a:r>
            <a:endParaRPr b="0" i="0" sz="1000" u="none" cap="none" strike="noStrike">
              <a:solidFill>
                <a:schemeClr val="lt1"/>
              </a:solidFill>
              <a:latin typeface="Montserrat Medium"/>
              <a:ea typeface="Montserrat Medium"/>
              <a:cs typeface="Montserrat Medium"/>
              <a:sym typeface="Montserrat Medium"/>
            </a:endParaRPr>
          </a:p>
        </p:txBody>
      </p:sp>
      <p:sp>
        <p:nvSpPr>
          <p:cNvPr id="918" name="Google Shape;918;p95"/>
          <p:cNvSpPr txBox="1"/>
          <p:nvPr/>
        </p:nvSpPr>
        <p:spPr>
          <a:xfrm>
            <a:off x="4836825" y="3339325"/>
            <a:ext cx="967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19%</a:t>
            </a:r>
            <a:endParaRPr b="0" i="0" sz="1000" u="none" cap="none" strike="noStrike">
              <a:solidFill>
                <a:schemeClr val="lt1"/>
              </a:solidFill>
              <a:latin typeface="Montserrat Medium"/>
              <a:ea typeface="Montserrat Medium"/>
              <a:cs typeface="Montserrat Medium"/>
              <a:sym typeface="Montserrat Medium"/>
            </a:endParaRPr>
          </a:p>
        </p:txBody>
      </p:sp>
      <p:sp>
        <p:nvSpPr>
          <p:cNvPr id="919" name="Google Shape;919;p95"/>
          <p:cNvSpPr txBox="1"/>
          <p:nvPr/>
        </p:nvSpPr>
        <p:spPr>
          <a:xfrm>
            <a:off x="4503800" y="2155000"/>
            <a:ext cx="967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22%</a:t>
            </a:r>
            <a:endParaRPr b="0" i="0" sz="1000" u="none" cap="none" strike="noStrike">
              <a:solidFill>
                <a:schemeClr val="lt1"/>
              </a:solidFill>
              <a:latin typeface="Montserrat Medium"/>
              <a:ea typeface="Montserrat Medium"/>
              <a:cs typeface="Montserrat Medium"/>
              <a:sym typeface="Montserrat Medium"/>
            </a:endParaRPr>
          </a:p>
        </p:txBody>
      </p:sp>
      <p:sp>
        <p:nvSpPr>
          <p:cNvPr id="920" name="Google Shape;920;p95"/>
          <p:cNvSpPr txBox="1"/>
          <p:nvPr/>
        </p:nvSpPr>
        <p:spPr>
          <a:xfrm>
            <a:off x="5281450" y="1121500"/>
            <a:ext cx="967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13%</a:t>
            </a:r>
            <a:endParaRPr b="0" i="0" sz="1000" u="none" cap="none" strike="noStrike">
              <a:solidFill>
                <a:schemeClr val="lt1"/>
              </a:solidFill>
              <a:latin typeface="Montserrat Medium"/>
              <a:ea typeface="Montserrat Medium"/>
              <a:cs typeface="Montserrat Medium"/>
              <a:sym typeface="Montserrat Medium"/>
            </a:endParaRPr>
          </a:p>
        </p:txBody>
      </p:sp>
      <p:sp>
        <p:nvSpPr>
          <p:cNvPr id="921" name="Google Shape;921;p95"/>
          <p:cNvSpPr txBox="1"/>
          <p:nvPr/>
        </p:nvSpPr>
        <p:spPr>
          <a:xfrm>
            <a:off x="5591050" y="2228725"/>
            <a:ext cx="1290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Montserrat"/>
                <a:ea typeface="Montserrat"/>
                <a:cs typeface="Montserrat"/>
                <a:sym typeface="Montserrat"/>
              </a:rPr>
              <a:t>GRAPH </a:t>
            </a:r>
            <a:endParaRPr b="1" i="0" sz="15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Montserrat"/>
                <a:ea typeface="Montserrat"/>
                <a:cs typeface="Montserrat"/>
                <a:sym typeface="Montserrat"/>
              </a:rPr>
              <a:t>NAME</a:t>
            </a:r>
            <a:endParaRPr b="1" i="0" sz="1500" u="none" cap="none" strike="noStrike">
              <a:solidFill>
                <a:schemeClr val="lt1"/>
              </a:solidFill>
              <a:latin typeface="Montserrat"/>
              <a:ea typeface="Montserrat"/>
              <a:cs typeface="Montserrat"/>
              <a:sym typeface="Montserrat"/>
            </a:endParaRPr>
          </a:p>
        </p:txBody>
      </p:sp>
      <p:sp>
        <p:nvSpPr>
          <p:cNvPr id="922" name="Google Shape;922;p95"/>
          <p:cNvSpPr/>
          <p:nvPr/>
        </p:nvSpPr>
        <p:spPr>
          <a:xfrm>
            <a:off x="681000" y="2799025"/>
            <a:ext cx="3541200" cy="1955700"/>
          </a:xfrm>
          <a:prstGeom prst="rect">
            <a:avLst/>
          </a:prstGeom>
          <a:solidFill>
            <a:srgbClr val="FFFFFF">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95"/>
          <p:cNvSpPr txBox="1"/>
          <p:nvPr>
            <p:ph idx="4294967295" type="body"/>
          </p:nvPr>
        </p:nvSpPr>
        <p:spPr>
          <a:xfrm>
            <a:off x="807600" y="1945950"/>
            <a:ext cx="3078000" cy="74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500"/>
              <a:buNone/>
            </a:pPr>
            <a:r>
              <a:rPr lang="en" sz="1500">
                <a:solidFill>
                  <a:schemeClr val="lt1"/>
                </a:solidFill>
                <a:latin typeface="Montserrat Medium"/>
                <a:ea typeface="Montserrat Medium"/>
                <a:cs typeface="Montserrat Medium"/>
                <a:sym typeface="Montserrat Medium"/>
              </a:rPr>
              <a:t>Graph explainer copy goes here. This can be formatted as a paragraph or bullets.</a:t>
            </a:r>
            <a:endParaRPr sz="1500">
              <a:solidFill>
                <a:schemeClr val="lt1"/>
              </a:solidFill>
            </a:endParaRPr>
          </a:p>
        </p:txBody>
      </p:sp>
      <p:sp>
        <p:nvSpPr>
          <p:cNvPr id="924" name="Google Shape;924;p95"/>
          <p:cNvSpPr txBox="1"/>
          <p:nvPr>
            <p:ph idx="4294967295" type="title"/>
          </p:nvPr>
        </p:nvSpPr>
        <p:spPr>
          <a:xfrm>
            <a:off x="802120" y="748574"/>
            <a:ext cx="3368400" cy="11820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3100"/>
              <a:buFont typeface="Montserrat SemiBold"/>
              <a:buNone/>
            </a:pPr>
            <a:r>
              <a:rPr b="1" lang="en" sz="4100" cap="none">
                <a:solidFill>
                  <a:schemeClr val="lt1"/>
                </a:solidFill>
                <a:latin typeface="Montserrat SemiBold"/>
                <a:ea typeface="Montserrat SemiBold"/>
                <a:cs typeface="Montserrat SemiBold"/>
                <a:sym typeface="Montserrat SemiBold"/>
              </a:rPr>
              <a:t>Graph header</a:t>
            </a:r>
            <a:endParaRPr sz="4100">
              <a:solidFill>
                <a:schemeClr val="lt1"/>
              </a:solidFill>
            </a:endParaRPr>
          </a:p>
        </p:txBody>
      </p:sp>
      <p:pic>
        <p:nvPicPr>
          <p:cNvPr id="925" name="Google Shape;925;p95"/>
          <p:cNvPicPr preferRelativeResize="0"/>
          <p:nvPr/>
        </p:nvPicPr>
        <p:blipFill rotWithShape="1">
          <a:blip r:embed="rId3">
            <a:alphaModFix/>
          </a:blip>
          <a:srcRect b="0" l="0" r="0" t="0"/>
          <a:stretch/>
        </p:blipFill>
        <p:spPr>
          <a:xfrm>
            <a:off x="843925" y="3017237"/>
            <a:ext cx="1339025" cy="1311125"/>
          </a:xfrm>
          <a:prstGeom prst="rect">
            <a:avLst/>
          </a:prstGeom>
          <a:noFill/>
          <a:ln>
            <a:noFill/>
          </a:ln>
        </p:spPr>
      </p:pic>
      <p:sp>
        <p:nvSpPr>
          <p:cNvPr id="926" name="Google Shape;926;p95"/>
          <p:cNvSpPr txBox="1"/>
          <p:nvPr>
            <p:ph idx="4294967295" type="body"/>
          </p:nvPr>
        </p:nvSpPr>
        <p:spPr>
          <a:xfrm>
            <a:off x="2249550" y="2922950"/>
            <a:ext cx="1972500" cy="1499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500"/>
              <a:buNone/>
            </a:pPr>
            <a:r>
              <a:rPr b="1" lang="en" sz="700">
                <a:solidFill>
                  <a:srgbClr val="FF00FF"/>
                </a:solidFill>
                <a:latin typeface="Montserrat"/>
                <a:ea typeface="Montserrat"/>
                <a:cs typeface="Montserrat"/>
                <a:sym typeface="Montserrat"/>
              </a:rPr>
              <a:t>GRAPH INSTRUCTIONS, </a:t>
            </a:r>
            <a:br>
              <a:rPr b="1" lang="en" sz="700">
                <a:solidFill>
                  <a:srgbClr val="FF00FF"/>
                </a:solidFill>
                <a:latin typeface="Montserrat"/>
                <a:ea typeface="Montserrat"/>
                <a:cs typeface="Montserrat"/>
                <a:sym typeface="Montserrat"/>
              </a:rPr>
            </a:br>
            <a:r>
              <a:rPr b="1" lang="en" sz="700">
                <a:solidFill>
                  <a:srgbClr val="FF00FF"/>
                </a:solidFill>
                <a:latin typeface="Montserrat"/>
                <a:ea typeface="Montserrat"/>
                <a:cs typeface="Montserrat"/>
                <a:sym typeface="Montserrat"/>
              </a:rPr>
              <a:t>DELETE BEFORE PRESENTING.</a:t>
            </a:r>
            <a:endParaRPr b="1" sz="700">
              <a:solidFill>
                <a:srgbClr val="FF00FF"/>
              </a:solidFill>
              <a:latin typeface="Montserrat"/>
              <a:ea typeface="Montserrat"/>
              <a:cs typeface="Montserrat"/>
              <a:sym typeface="Montserrat"/>
            </a:endParaRPr>
          </a:p>
          <a:p>
            <a:pPr indent="0" lvl="0" marL="0" rtl="0" algn="l">
              <a:lnSpc>
                <a:spcPct val="90000"/>
              </a:lnSpc>
              <a:spcBef>
                <a:spcPts val="0"/>
              </a:spcBef>
              <a:spcAft>
                <a:spcPts val="0"/>
              </a:spcAft>
              <a:buClr>
                <a:schemeClr val="dk1"/>
              </a:buClr>
              <a:buSzPts val="1500"/>
              <a:buNone/>
            </a:pPr>
            <a:r>
              <a:t/>
            </a:r>
            <a:endParaRPr sz="700">
              <a:solidFill>
                <a:schemeClr val="l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rPr lang="en" sz="700">
                <a:solidFill>
                  <a:schemeClr val="lt1"/>
                </a:solidFill>
                <a:latin typeface="Montserrat Medium"/>
                <a:ea typeface="Montserrat Medium"/>
                <a:cs typeface="Montserrat Medium"/>
                <a:sym typeface="Montserrat Medium"/>
              </a:rPr>
              <a:t>• Edit your graph percentages like a normal text box.</a:t>
            </a:r>
            <a:endParaRPr sz="700">
              <a:solidFill>
                <a:schemeClr val="l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t/>
            </a:r>
            <a:endParaRPr sz="700">
              <a:solidFill>
                <a:schemeClr val="l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rPr lang="en" sz="700">
                <a:solidFill>
                  <a:schemeClr val="lt1"/>
                </a:solidFill>
                <a:latin typeface="Montserrat Medium"/>
                <a:ea typeface="Montserrat Medium"/>
                <a:cs typeface="Montserrat Medium"/>
                <a:sym typeface="Montserrat Medium"/>
              </a:rPr>
              <a:t>• Select the edges of the shapes to adjust the size of each section.</a:t>
            </a:r>
            <a:endParaRPr sz="700">
              <a:solidFill>
                <a:schemeClr val="l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t/>
            </a:r>
            <a:endParaRPr sz="700">
              <a:solidFill>
                <a:schemeClr val="l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rPr lang="en" sz="700">
                <a:solidFill>
                  <a:schemeClr val="lt1"/>
                </a:solidFill>
                <a:latin typeface="Montserrat Medium"/>
                <a:ea typeface="Montserrat Medium"/>
                <a:cs typeface="Montserrat Medium"/>
                <a:sym typeface="Montserrat Medium"/>
              </a:rPr>
              <a:t>• You can add or remove sections by making a copy of as existing section, and then recoloring it appropriately</a:t>
            </a:r>
            <a:endParaRPr sz="700">
              <a:solidFill>
                <a:schemeClr val="l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t/>
            </a:r>
            <a:endParaRPr sz="700">
              <a:solidFill>
                <a:schemeClr val="l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500"/>
              <a:buNone/>
            </a:pPr>
            <a:r>
              <a:rPr lang="en" sz="700">
                <a:solidFill>
                  <a:schemeClr val="lt1"/>
                </a:solidFill>
                <a:latin typeface="Montserrat Medium"/>
                <a:ea typeface="Montserrat Medium"/>
                <a:cs typeface="Montserrat Medium"/>
                <a:sym typeface="Montserrat Medium"/>
              </a:rPr>
              <a:t>• Take care to keep the shapes aligned to the center of the circle. Use Arrange&gt;Align&gt;Center to realign if you move a shape out of alignment.</a:t>
            </a:r>
            <a:endParaRPr sz="7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53" name="Shape 353"/>
        <p:cNvGrpSpPr/>
        <p:nvPr/>
      </p:nvGrpSpPr>
      <p:grpSpPr>
        <a:xfrm>
          <a:off x="0" y="0"/>
          <a:ext cx="0" cy="0"/>
          <a:chOff x="0" y="0"/>
          <a:chExt cx="0" cy="0"/>
        </a:xfrm>
      </p:grpSpPr>
      <p:sp>
        <p:nvSpPr>
          <p:cNvPr id="354" name="Google Shape;354;p51"/>
          <p:cNvSpPr txBox="1"/>
          <p:nvPr>
            <p:ph type="title"/>
          </p:nvPr>
        </p:nvSpPr>
        <p:spPr>
          <a:xfrm>
            <a:off x="440082" y="1961515"/>
            <a:ext cx="6603900" cy="76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5600"/>
              <a:buNone/>
            </a:pPr>
            <a:r>
              <a:rPr lang="en"/>
              <a:t>Introduction to Python</a:t>
            </a:r>
            <a:endParaRPr/>
          </a:p>
        </p:txBody>
      </p:sp>
      <p:sp>
        <p:nvSpPr>
          <p:cNvPr id="355" name="Google Shape;355;p51"/>
          <p:cNvSpPr txBox="1"/>
          <p:nvPr>
            <p:ph idx="1" type="subTitle"/>
          </p:nvPr>
        </p:nvSpPr>
        <p:spPr>
          <a:xfrm>
            <a:off x="491123" y="2762089"/>
            <a:ext cx="4656900" cy="3912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1000"/>
              </a:spcBef>
              <a:spcAft>
                <a:spcPts val="0"/>
              </a:spcAft>
              <a:buSzPts val="1400"/>
              <a:buNone/>
            </a:pPr>
            <a:r>
              <a:rPr lang="en"/>
              <a:t>Welcome! </a:t>
            </a:r>
            <a:endParaRPr/>
          </a:p>
        </p:txBody>
      </p:sp>
      <p:sp>
        <p:nvSpPr>
          <p:cNvPr id="356" name="Google Shape;356;p51"/>
          <p:cNvSpPr txBox="1"/>
          <p:nvPr>
            <p:ph idx="4294967295" type="body"/>
          </p:nvPr>
        </p:nvSpPr>
        <p:spPr>
          <a:xfrm>
            <a:off x="1861350" y="3775882"/>
            <a:ext cx="4339800" cy="274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1200"/>
              <a:buNone/>
            </a:pPr>
            <a:r>
              <a:rPr b="1" lang="en">
                <a:solidFill>
                  <a:schemeClr val="accent1"/>
                </a:solidFill>
              </a:rPr>
              <a:t>First Name Last Name</a:t>
            </a:r>
            <a:endParaRPr b="1">
              <a:solidFill>
                <a:schemeClr val="accent1"/>
              </a:solidFill>
            </a:endParaRPr>
          </a:p>
          <a:p>
            <a:pPr indent="0" lvl="0" marL="0" rtl="0" algn="l">
              <a:lnSpc>
                <a:spcPct val="90000"/>
              </a:lnSpc>
              <a:spcBef>
                <a:spcPts val="0"/>
              </a:spcBef>
              <a:spcAft>
                <a:spcPts val="0"/>
              </a:spcAft>
              <a:buClr>
                <a:schemeClr val="lt1"/>
              </a:buClr>
              <a:buSzPts val="1200"/>
              <a:buNone/>
            </a:pPr>
            <a:r>
              <a:t/>
            </a:r>
            <a:endParaRPr b="1">
              <a:solidFill>
                <a:schemeClr val="accent6"/>
              </a:solidFill>
            </a:endParaRPr>
          </a:p>
        </p:txBody>
      </p:sp>
      <p:sp>
        <p:nvSpPr>
          <p:cNvPr id="357" name="Google Shape;357;p51"/>
          <p:cNvSpPr txBox="1"/>
          <p:nvPr>
            <p:ph idx="4294967295" type="body"/>
          </p:nvPr>
        </p:nvSpPr>
        <p:spPr>
          <a:xfrm>
            <a:off x="1861350" y="4050382"/>
            <a:ext cx="4339800" cy="274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1200"/>
              <a:buNone/>
            </a:pPr>
            <a:r>
              <a:rPr lang="en" sz="1400"/>
              <a:t>Instructor, Pluralsight</a:t>
            </a:r>
            <a:endParaRPr sz="1400"/>
          </a:p>
          <a:p>
            <a:pPr indent="0" lvl="0" marL="0" rtl="0" algn="l">
              <a:lnSpc>
                <a:spcPct val="90000"/>
              </a:lnSpc>
              <a:spcBef>
                <a:spcPts val="0"/>
              </a:spcBef>
              <a:spcAft>
                <a:spcPts val="0"/>
              </a:spcAft>
              <a:buClr>
                <a:schemeClr val="lt1"/>
              </a:buClr>
              <a:buSzPts val="1200"/>
              <a:buNone/>
            </a:pPr>
            <a:r>
              <a:t/>
            </a:r>
            <a:endParaRPr sz="1400"/>
          </a:p>
        </p:txBody>
      </p:sp>
      <p:sp>
        <p:nvSpPr>
          <p:cNvPr id="358" name="Google Shape;358;p51"/>
          <p:cNvSpPr/>
          <p:nvPr/>
        </p:nvSpPr>
        <p:spPr>
          <a:xfrm>
            <a:off x="491125" y="3488225"/>
            <a:ext cx="1122000" cy="1109100"/>
          </a:xfrm>
          <a:prstGeom prst="ellipse">
            <a:avLst/>
          </a:pr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TF_Display_AbstractIdeas_BL_Biometric_Reader.png" id="359" name="Google Shape;359;p51"/>
          <p:cNvPicPr preferRelativeResize="0"/>
          <p:nvPr/>
        </p:nvPicPr>
        <p:blipFill rotWithShape="1">
          <a:blip r:embed="rId3">
            <a:alphaModFix/>
          </a:blip>
          <a:srcRect b="0" l="0" r="0" t="0"/>
          <a:stretch/>
        </p:blipFill>
        <p:spPr>
          <a:xfrm>
            <a:off x="491117" y="3481781"/>
            <a:ext cx="1122000" cy="1122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30" name="Shape 930"/>
        <p:cNvGrpSpPr/>
        <p:nvPr/>
      </p:nvGrpSpPr>
      <p:grpSpPr>
        <a:xfrm>
          <a:off x="0" y="0"/>
          <a:ext cx="0" cy="0"/>
          <a:chOff x="0" y="0"/>
          <a:chExt cx="0" cy="0"/>
        </a:xfrm>
      </p:grpSpPr>
      <p:grpSp>
        <p:nvGrpSpPr>
          <p:cNvPr id="931" name="Google Shape;931;p96"/>
          <p:cNvGrpSpPr/>
          <p:nvPr/>
        </p:nvGrpSpPr>
        <p:grpSpPr>
          <a:xfrm>
            <a:off x="550750" y="745050"/>
            <a:ext cx="4176174" cy="3653400"/>
            <a:chOff x="550750" y="745050"/>
            <a:chExt cx="4176174" cy="3653400"/>
          </a:xfrm>
        </p:grpSpPr>
        <p:cxnSp>
          <p:nvCxnSpPr>
            <p:cNvPr id="932" name="Google Shape;932;p96"/>
            <p:cNvCxnSpPr/>
            <p:nvPr/>
          </p:nvCxnSpPr>
          <p:spPr>
            <a:xfrm>
              <a:off x="1032124" y="887075"/>
              <a:ext cx="3694800" cy="0"/>
            </a:xfrm>
            <a:prstGeom prst="straightConnector1">
              <a:avLst/>
            </a:prstGeom>
            <a:noFill/>
            <a:ln cap="flat" cmpd="sng" w="9525">
              <a:solidFill>
                <a:srgbClr val="393B6B"/>
              </a:solidFill>
              <a:prstDash val="solid"/>
              <a:round/>
              <a:headEnd len="sm" w="sm" type="none"/>
              <a:tailEnd len="sm" w="sm" type="none"/>
            </a:ln>
          </p:spPr>
        </p:cxnSp>
        <p:cxnSp>
          <p:nvCxnSpPr>
            <p:cNvPr id="933" name="Google Shape;933;p96"/>
            <p:cNvCxnSpPr/>
            <p:nvPr/>
          </p:nvCxnSpPr>
          <p:spPr>
            <a:xfrm>
              <a:off x="1032124" y="1238183"/>
              <a:ext cx="3694800" cy="0"/>
            </a:xfrm>
            <a:prstGeom prst="straightConnector1">
              <a:avLst/>
            </a:prstGeom>
            <a:noFill/>
            <a:ln cap="flat" cmpd="sng" w="9525">
              <a:solidFill>
                <a:srgbClr val="393B6B"/>
              </a:solidFill>
              <a:prstDash val="solid"/>
              <a:round/>
              <a:headEnd len="sm" w="sm" type="none"/>
              <a:tailEnd len="sm" w="sm" type="none"/>
            </a:ln>
          </p:spPr>
        </p:cxnSp>
        <p:cxnSp>
          <p:nvCxnSpPr>
            <p:cNvPr id="934" name="Google Shape;934;p96"/>
            <p:cNvCxnSpPr/>
            <p:nvPr/>
          </p:nvCxnSpPr>
          <p:spPr>
            <a:xfrm>
              <a:off x="1032124" y="4047048"/>
              <a:ext cx="3694800" cy="0"/>
            </a:xfrm>
            <a:prstGeom prst="straightConnector1">
              <a:avLst/>
            </a:prstGeom>
            <a:noFill/>
            <a:ln cap="flat" cmpd="sng" w="9525">
              <a:solidFill>
                <a:srgbClr val="393B6B"/>
              </a:solidFill>
              <a:prstDash val="solid"/>
              <a:round/>
              <a:headEnd len="sm" w="sm" type="none"/>
              <a:tailEnd len="sm" w="sm" type="none"/>
            </a:ln>
          </p:spPr>
        </p:cxnSp>
        <p:cxnSp>
          <p:nvCxnSpPr>
            <p:cNvPr id="935" name="Google Shape;935;p96"/>
            <p:cNvCxnSpPr/>
            <p:nvPr/>
          </p:nvCxnSpPr>
          <p:spPr>
            <a:xfrm>
              <a:off x="1032124" y="3695940"/>
              <a:ext cx="3694800" cy="0"/>
            </a:xfrm>
            <a:prstGeom prst="straightConnector1">
              <a:avLst/>
            </a:prstGeom>
            <a:noFill/>
            <a:ln cap="flat" cmpd="sng" w="9525">
              <a:solidFill>
                <a:srgbClr val="393B6B"/>
              </a:solidFill>
              <a:prstDash val="solid"/>
              <a:round/>
              <a:headEnd len="sm" w="sm" type="none"/>
              <a:tailEnd len="sm" w="sm" type="none"/>
            </a:ln>
          </p:spPr>
        </p:cxnSp>
        <p:cxnSp>
          <p:nvCxnSpPr>
            <p:cNvPr id="936" name="Google Shape;936;p96"/>
            <p:cNvCxnSpPr/>
            <p:nvPr/>
          </p:nvCxnSpPr>
          <p:spPr>
            <a:xfrm>
              <a:off x="1032124" y="3344831"/>
              <a:ext cx="3694800" cy="0"/>
            </a:xfrm>
            <a:prstGeom prst="straightConnector1">
              <a:avLst/>
            </a:prstGeom>
            <a:noFill/>
            <a:ln cap="flat" cmpd="sng" w="9525">
              <a:solidFill>
                <a:srgbClr val="393B6B"/>
              </a:solidFill>
              <a:prstDash val="solid"/>
              <a:round/>
              <a:headEnd len="sm" w="sm" type="none"/>
              <a:tailEnd len="sm" w="sm" type="none"/>
            </a:ln>
          </p:spPr>
        </p:cxnSp>
        <p:cxnSp>
          <p:nvCxnSpPr>
            <p:cNvPr id="937" name="Google Shape;937;p96"/>
            <p:cNvCxnSpPr/>
            <p:nvPr/>
          </p:nvCxnSpPr>
          <p:spPr>
            <a:xfrm>
              <a:off x="1032124" y="2993723"/>
              <a:ext cx="3694800" cy="0"/>
            </a:xfrm>
            <a:prstGeom prst="straightConnector1">
              <a:avLst/>
            </a:prstGeom>
            <a:noFill/>
            <a:ln cap="flat" cmpd="sng" w="9525">
              <a:solidFill>
                <a:srgbClr val="393B6B"/>
              </a:solidFill>
              <a:prstDash val="solid"/>
              <a:round/>
              <a:headEnd len="sm" w="sm" type="none"/>
              <a:tailEnd len="sm" w="sm" type="none"/>
            </a:ln>
          </p:spPr>
        </p:cxnSp>
        <p:cxnSp>
          <p:nvCxnSpPr>
            <p:cNvPr id="938" name="Google Shape;938;p96"/>
            <p:cNvCxnSpPr/>
            <p:nvPr/>
          </p:nvCxnSpPr>
          <p:spPr>
            <a:xfrm>
              <a:off x="1032124" y="2642615"/>
              <a:ext cx="3694800" cy="0"/>
            </a:xfrm>
            <a:prstGeom prst="straightConnector1">
              <a:avLst/>
            </a:prstGeom>
            <a:noFill/>
            <a:ln cap="flat" cmpd="sng" w="9525">
              <a:solidFill>
                <a:srgbClr val="393B6B"/>
              </a:solidFill>
              <a:prstDash val="solid"/>
              <a:round/>
              <a:headEnd len="sm" w="sm" type="none"/>
              <a:tailEnd len="sm" w="sm" type="none"/>
            </a:ln>
          </p:spPr>
        </p:cxnSp>
        <p:cxnSp>
          <p:nvCxnSpPr>
            <p:cNvPr id="939" name="Google Shape;939;p96"/>
            <p:cNvCxnSpPr/>
            <p:nvPr/>
          </p:nvCxnSpPr>
          <p:spPr>
            <a:xfrm>
              <a:off x="1032124" y="2291507"/>
              <a:ext cx="3694800" cy="0"/>
            </a:xfrm>
            <a:prstGeom prst="straightConnector1">
              <a:avLst/>
            </a:prstGeom>
            <a:noFill/>
            <a:ln cap="flat" cmpd="sng" w="9525">
              <a:solidFill>
                <a:srgbClr val="393B6B"/>
              </a:solidFill>
              <a:prstDash val="solid"/>
              <a:round/>
              <a:headEnd len="sm" w="sm" type="none"/>
              <a:tailEnd len="sm" w="sm" type="none"/>
            </a:ln>
          </p:spPr>
        </p:cxnSp>
        <p:cxnSp>
          <p:nvCxnSpPr>
            <p:cNvPr id="940" name="Google Shape;940;p96"/>
            <p:cNvCxnSpPr/>
            <p:nvPr/>
          </p:nvCxnSpPr>
          <p:spPr>
            <a:xfrm>
              <a:off x="1032124" y="1940399"/>
              <a:ext cx="3694800" cy="0"/>
            </a:xfrm>
            <a:prstGeom prst="straightConnector1">
              <a:avLst/>
            </a:prstGeom>
            <a:noFill/>
            <a:ln cap="flat" cmpd="sng" w="9525">
              <a:solidFill>
                <a:srgbClr val="393B6B"/>
              </a:solidFill>
              <a:prstDash val="solid"/>
              <a:round/>
              <a:headEnd len="sm" w="sm" type="none"/>
              <a:tailEnd len="sm" w="sm" type="none"/>
            </a:ln>
          </p:spPr>
        </p:cxnSp>
        <p:cxnSp>
          <p:nvCxnSpPr>
            <p:cNvPr id="941" name="Google Shape;941;p96"/>
            <p:cNvCxnSpPr/>
            <p:nvPr/>
          </p:nvCxnSpPr>
          <p:spPr>
            <a:xfrm>
              <a:off x="1032124" y="1589291"/>
              <a:ext cx="3694800" cy="0"/>
            </a:xfrm>
            <a:prstGeom prst="straightConnector1">
              <a:avLst/>
            </a:prstGeom>
            <a:noFill/>
            <a:ln cap="flat" cmpd="sng" w="9525">
              <a:solidFill>
                <a:srgbClr val="393B6B"/>
              </a:solidFill>
              <a:prstDash val="solid"/>
              <a:round/>
              <a:headEnd len="sm" w="sm" type="none"/>
              <a:tailEnd len="sm" w="sm" type="none"/>
            </a:ln>
          </p:spPr>
        </p:cxnSp>
        <p:cxnSp>
          <p:nvCxnSpPr>
            <p:cNvPr id="942" name="Google Shape;942;p96"/>
            <p:cNvCxnSpPr/>
            <p:nvPr/>
          </p:nvCxnSpPr>
          <p:spPr>
            <a:xfrm>
              <a:off x="1032124" y="745050"/>
              <a:ext cx="0" cy="3653400"/>
            </a:xfrm>
            <a:prstGeom prst="straightConnector1">
              <a:avLst/>
            </a:prstGeom>
            <a:noFill/>
            <a:ln cap="flat" cmpd="sng" w="9525">
              <a:solidFill>
                <a:schemeClr val="lt1"/>
              </a:solidFill>
              <a:prstDash val="solid"/>
              <a:round/>
              <a:headEnd len="sm" w="sm" type="none"/>
              <a:tailEnd len="sm" w="sm" type="none"/>
            </a:ln>
          </p:spPr>
        </p:cxnSp>
        <p:cxnSp>
          <p:nvCxnSpPr>
            <p:cNvPr id="943" name="Google Shape;943;p96"/>
            <p:cNvCxnSpPr/>
            <p:nvPr/>
          </p:nvCxnSpPr>
          <p:spPr>
            <a:xfrm>
              <a:off x="1032124" y="4398375"/>
              <a:ext cx="3694800" cy="0"/>
            </a:xfrm>
            <a:prstGeom prst="straightConnector1">
              <a:avLst/>
            </a:prstGeom>
            <a:noFill/>
            <a:ln cap="flat" cmpd="sng" w="9525">
              <a:solidFill>
                <a:schemeClr val="lt1"/>
              </a:solidFill>
              <a:prstDash val="solid"/>
              <a:round/>
              <a:headEnd len="sm" w="sm" type="none"/>
              <a:tailEnd len="sm" w="sm" type="none"/>
            </a:ln>
          </p:spPr>
        </p:cxnSp>
        <p:sp>
          <p:nvSpPr>
            <p:cNvPr id="944" name="Google Shape;944;p96"/>
            <p:cNvSpPr txBox="1"/>
            <p:nvPr/>
          </p:nvSpPr>
          <p:spPr>
            <a:xfrm>
              <a:off x="550750" y="3939711"/>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Montserrat Medium"/>
                  <a:ea typeface="Montserrat Medium"/>
                  <a:cs typeface="Montserrat Medium"/>
                  <a:sym typeface="Montserrat Medium"/>
                </a:rPr>
                <a:t>10%</a:t>
              </a:r>
              <a:endParaRPr b="0" i="0" sz="700" u="none" cap="none" strike="noStrike">
                <a:solidFill>
                  <a:schemeClr val="lt1"/>
                </a:solidFill>
                <a:latin typeface="Montserrat Medium"/>
                <a:ea typeface="Montserrat Medium"/>
                <a:cs typeface="Montserrat Medium"/>
                <a:sym typeface="Montserrat Medium"/>
              </a:endParaRPr>
            </a:p>
          </p:txBody>
        </p:sp>
        <p:sp>
          <p:nvSpPr>
            <p:cNvPr id="945" name="Google Shape;945;p96"/>
            <p:cNvSpPr txBox="1"/>
            <p:nvPr/>
          </p:nvSpPr>
          <p:spPr>
            <a:xfrm>
              <a:off x="550750" y="3590426"/>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Montserrat Medium"/>
                  <a:ea typeface="Montserrat Medium"/>
                  <a:cs typeface="Montserrat Medium"/>
                  <a:sym typeface="Montserrat Medium"/>
                </a:rPr>
                <a:t>20%</a:t>
              </a:r>
              <a:endParaRPr b="0" i="0" sz="700" u="none" cap="none" strike="noStrike">
                <a:solidFill>
                  <a:schemeClr val="lt1"/>
                </a:solidFill>
                <a:latin typeface="Montserrat Medium"/>
                <a:ea typeface="Montserrat Medium"/>
                <a:cs typeface="Montserrat Medium"/>
                <a:sym typeface="Montserrat Medium"/>
              </a:endParaRPr>
            </a:p>
          </p:txBody>
        </p:sp>
        <p:sp>
          <p:nvSpPr>
            <p:cNvPr id="946" name="Google Shape;946;p96"/>
            <p:cNvSpPr txBox="1"/>
            <p:nvPr/>
          </p:nvSpPr>
          <p:spPr>
            <a:xfrm>
              <a:off x="550750" y="3241142"/>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Montserrat Medium"/>
                  <a:ea typeface="Montserrat Medium"/>
                  <a:cs typeface="Montserrat Medium"/>
                  <a:sym typeface="Montserrat Medium"/>
                </a:rPr>
                <a:t>30%</a:t>
              </a:r>
              <a:endParaRPr b="0" i="0" sz="700" u="none" cap="none" strike="noStrike">
                <a:solidFill>
                  <a:schemeClr val="lt1"/>
                </a:solidFill>
                <a:latin typeface="Montserrat Medium"/>
                <a:ea typeface="Montserrat Medium"/>
                <a:cs typeface="Montserrat Medium"/>
                <a:sym typeface="Montserrat Medium"/>
              </a:endParaRPr>
            </a:p>
          </p:txBody>
        </p:sp>
        <p:sp>
          <p:nvSpPr>
            <p:cNvPr id="947" name="Google Shape;947;p96"/>
            <p:cNvSpPr txBox="1"/>
            <p:nvPr/>
          </p:nvSpPr>
          <p:spPr>
            <a:xfrm>
              <a:off x="550750" y="2891858"/>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Montserrat Medium"/>
                  <a:ea typeface="Montserrat Medium"/>
                  <a:cs typeface="Montserrat Medium"/>
                  <a:sym typeface="Montserrat Medium"/>
                </a:rPr>
                <a:t>40%</a:t>
              </a:r>
              <a:endParaRPr b="0" i="0" sz="700" u="none" cap="none" strike="noStrike">
                <a:solidFill>
                  <a:schemeClr val="lt1"/>
                </a:solidFill>
                <a:latin typeface="Montserrat Medium"/>
                <a:ea typeface="Montserrat Medium"/>
                <a:cs typeface="Montserrat Medium"/>
                <a:sym typeface="Montserrat Medium"/>
              </a:endParaRPr>
            </a:p>
          </p:txBody>
        </p:sp>
        <p:sp>
          <p:nvSpPr>
            <p:cNvPr id="948" name="Google Shape;948;p96"/>
            <p:cNvSpPr txBox="1"/>
            <p:nvPr/>
          </p:nvSpPr>
          <p:spPr>
            <a:xfrm>
              <a:off x="550750" y="2542574"/>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Montserrat Medium"/>
                  <a:ea typeface="Montserrat Medium"/>
                  <a:cs typeface="Montserrat Medium"/>
                  <a:sym typeface="Montserrat Medium"/>
                </a:rPr>
                <a:t>50%</a:t>
              </a:r>
              <a:endParaRPr b="0" i="0" sz="700" u="none" cap="none" strike="noStrike">
                <a:solidFill>
                  <a:schemeClr val="lt1"/>
                </a:solidFill>
                <a:latin typeface="Montserrat Medium"/>
                <a:ea typeface="Montserrat Medium"/>
                <a:cs typeface="Montserrat Medium"/>
                <a:sym typeface="Montserrat Medium"/>
              </a:endParaRPr>
            </a:p>
          </p:txBody>
        </p:sp>
        <p:sp>
          <p:nvSpPr>
            <p:cNvPr id="949" name="Google Shape;949;p96"/>
            <p:cNvSpPr txBox="1"/>
            <p:nvPr/>
          </p:nvSpPr>
          <p:spPr>
            <a:xfrm>
              <a:off x="550750" y="2193289"/>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Montserrat Medium"/>
                  <a:ea typeface="Montserrat Medium"/>
                  <a:cs typeface="Montserrat Medium"/>
                  <a:sym typeface="Montserrat Medium"/>
                </a:rPr>
                <a:t>60%</a:t>
              </a:r>
              <a:endParaRPr b="0" i="0" sz="700" u="none" cap="none" strike="noStrike">
                <a:solidFill>
                  <a:schemeClr val="lt1"/>
                </a:solidFill>
                <a:latin typeface="Montserrat Medium"/>
                <a:ea typeface="Montserrat Medium"/>
                <a:cs typeface="Montserrat Medium"/>
                <a:sym typeface="Montserrat Medium"/>
              </a:endParaRPr>
            </a:p>
          </p:txBody>
        </p:sp>
        <p:sp>
          <p:nvSpPr>
            <p:cNvPr id="950" name="Google Shape;950;p96"/>
            <p:cNvSpPr txBox="1"/>
            <p:nvPr/>
          </p:nvSpPr>
          <p:spPr>
            <a:xfrm>
              <a:off x="550750" y="1844005"/>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Montserrat Medium"/>
                  <a:ea typeface="Montserrat Medium"/>
                  <a:cs typeface="Montserrat Medium"/>
                  <a:sym typeface="Montserrat Medium"/>
                </a:rPr>
                <a:t>70%</a:t>
              </a:r>
              <a:endParaRPr b="0" i="0" sz="700" u="none" cap="none" strike="noStrike">
                <a:solidFill>
                  <a:schemeClr val="lt1"/>
                </a:solidFill>
                <a:latin typeface="Montserrat Medium"/>
                <a:ea typeface="Montserrat Medium"/>
                <a:cs typeface="Montserrat Medium"/>
                <a:sym typeface="Montserrat Medium"/>
              </a:endParaRPr>
            </a:p>
          </p:txBody>
        </p:sp>
        <p:sp>
          <p:nvSpPr>
            <p:cNvPr id="951" name="Google Shape;951;p96"/>
            <p:cNvSpPr txBox="1"/>
            <p:nvPr/>
          </p:nvSpPr>
          <p:spPr>
            <a:xfrm>
              <a:off x="550750" y="1494721"/>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Montserrat Medium"/>
                  <a:ea typeface="Montserrat Medium"/>
                  <a:cs typeface="Montserrat Medium"/>
                  <a:sym typeface="Montserrat Medium"/>
                </a:rPr>
                <a:t>80%</a:t>
              </a:r>
              <a:endParaRPr b="0" i="0" sz="700" u="none" cap="none" strike="noStrike">
                <a:solidFill>
                  <a:schemeClr val="lt1"/>
                </a:solidFill>
                <a:latin typeface="Montserrat Medium"/>
                <a:ea typeface="Montserrat Medium"/>
                <a:cs typeface="Montserrat Medium"/>
                <a:sym typeface="Montserrat Medium"/>
              </a:endParaRPr>
            </a:p>
          </p:txBody>
        </p:sp>
        <p:sp>
          <p:nvSpPr>
            <p:cNvPr id="952" name="Google Shape;952;p96"/>
            <p:cNvSpPr txBox="1"/>
            <p:nvPr/>
          </p:nvSpPr>
          <p:spPr>
            <a:xfrm>
              <a:off x="550750" y="1145437"/>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Montserrat Medium"/>
                  <a:ea typeface="Montserrat Medium"/>
                  <a:cs typeface="Montserrat Medium"/>
                  <a:sym typeface="Montserrat Medium"/>
                </a:rPr>
                <a:t>90%</a:t>
              </a:r>
              <a:endParaRPr b="0" i="0" sz="700" u="none" cap="none" strike="noStrike">
                <a:solidFill>
                  <a:schemeClr val="lt1"/>
                </a:solidFill>
                <a:latin typeface="Montserrat Medium"/>
                <a:ea typeface="Montserrat Medium"/>
                <a:cs typeface="Montserrat Medium"/>
                <a:sym typeface="Montserrat Medium"/>
              </a:endParaRPr>
            </a:p>
          </p:txBody>
        </p:sp>
        <p:sp>
          <p:nvSpPr>
            <p:cNvPr id="953" name="Google Shape;953;p96"/>
            <p:cNvSpPr txBox="1"/>
            <p:nvPr/>
          </p:nvSpPr>
          <p:spPr>
            <a:xfrm>
              <a:off x="550750" y="796153"/>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Montserrat Medium"/>
                  <a:ea typeface="Montserrat Medium"/>
                  <a:cs typeface="Montserrat Medium"/>
                  <a:sym typeface="Montserrat Medium"/>
                </a:rPr>
                <a:t>100%</a:t>
              </a:r>
              <a:endParaRPr b="0" i="0" sz="700" u="none" cap="none" strike="noStrike">
                <a:solidFill>
                  <a:schemeClr val="lt1"/>
                </a:solidFill>
                <a:latin typeface="Montserrat Medium"/>
                <a:ea typeface="Montserrat Medium"/>
                <a:cs typeface="Montserrat Medium"/>
                <a:sym typeface="Montserrat Medium"/>
              </a:endParaRPr>
            </a:p>
          </p:txBody>
        </p:sp>
      </p:grpSp>
      <p:sp>
        <p:nvSpPr>
          <p:cNvPr id="954" name="Google Shape;954;p96"/>
          <p:cNvSpPr/>
          <p:nvPr/>
        </p:nvSpPr>
        <p:spPr>
          <a:xfrm>
            <a:off x="1774840" y="1238200"/>
            <a:ext cx="393300" cy="3159900"/>
          </a:xfrm>
          <a:prstGeom prst="round2SameRect">
            <a:avLst>
              <a:gd fmla="val 48747" name="adj1"/>
              <a:gd fmla="val 0" name="adj2"/>
            </a:avLst>
          </a:prstGeom>
          <a:solidFill>
            <a:srgbClr val="E7005E"/>
          </a:solidFill>
          <a:ln>
            <a:noFill/>
          </a:ln>
        </p:spPr>
        <p:txBody>
          <a:bodyPr anchorCtr="0" anchor="t" bIns="0" lIns="0" spcFirstLastPara="1" rIns="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90%</a:t>
            </a:r>
            <a:endParaRPr b="0" i="0" sz="1000" u="none" cap="none" strike="noStrike">
              <a:solidFill>
                <a:schemeClr val="lt1"/>
              </a:solidFill>
              <a:latin typeface="Montserrat Medium"/>
              <a:ea typeface="Montserrat Medium"/>
              <a:cs typeface="Montserrat Medium"/>
              <a:sym typeface="Montserrat Medium"/>
            </a:endParaRPr>
          </a:p>
        </p:txBody>
      </p:sp>
      <p:sp>
        <p:nvSpPr>
          <p:cNvPr id="955" name="Google Shape;955;p96"/>
          <p:cNvSpPr/>
          <p:nvPr/>
        </p:nvSpPr>
        <p:spPr>
          <a:xfrm>
            <a:off x="2364980" y="1843983"/>
            <a:ext cx="393300" cy="2554200"/>
          </a:xfrm>
          <a:prstGeom prst="round2SameRect">
            <a:avLst>
              <a:gd fmla="val 50000" name="adj1"/>
              <a:gd fmla="val 0" name="adj2"/>
            </a:avLst>
          </a:prstGeom>
          <a:solidFill>
            <a:schemeClr val="accent1"/>
          </a:solidFill>
          <a:ln>
            <a:noFill/>
          </a:ln>
        </p:spPr>
        <p:txBody>
          <a:bodyPr anchorCtr="0" anchor="t" bIns="0" lIns="0" spcFirstLastPara="1" rIns="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72%</a:t>
            </a:r>
            <a:endParaRPr b="0" i="0" sz="1000" u="none" cap="none" strike="noStrike">
              <a:solidFill>
                <a:schemeClr val="lt1"/>
              </a:solidFill>
              <a:latin typeface="Montserrat Medium"/>
              <a:ea typeface="Montserrat Medium"/>
              <a:cs typeface="Montserrat Medium"/>
              <a:sym typeface="Montserrat Medium"/>
            </a:endParaRPr>
          </a:p>
        </p:txBody>
      </p:sp>
      <p:sp>
        <p:nvSpPr>
          <p:cNvPr id="956" name="Google Shape;956;p96"/>
          <p:cNvSpPr/>
          <p:nvPr/>
        </p:nvSpPr>
        <p:spPr>
          <a:xfrm>
            <a:off x="2955120" y="2724403"/>
            <a:ext cx="393300" cy="1673400"/>
          </a:xfrm>
          <a:prstGeom prst="round2SameRect">
            <a:avLst>
              <a:gd fmla="val 50000" name="adj1"/>
              <a:gd fmla="val 0" name="adj2"/>
            </a:avLst>
          </a:prstGeom>
          <a:solidFill>
            <a:srgbClr val="FF4591"/>
          </a:solidFill>
          <a:ln>
            <a:noFill/>
          </a:ln>
        </p:spPr>
        <p:txBody>
          <a:bodyPr anchorCtr="0" anchor="t" bIns="0" lIns="0" spcFirstLastPara="1" rIns="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58%</a:t>
            </a:r>
            <a:endParaRPr b="0" i="0" sz="1000" u="none" cap="none" strike="noStrike">
              <a:solidFill>
                <a:schemeClr val="lt1"/>
              </a:solidFill>
              <a:latin typeface="Montserrat Medium"/>
              <a:ea typeface="Montserrat Medium"/>
              <a:cs typeface="Montserrat Medium"/>
              <a:sym typeface="Montserrat Medium"/>
            </a:endParaRPr>
          </a:p>
        </p:txBody>
      </p:sp>
      <p:sp>
        <p:nvSpPr>
          <p:cNvPr id="957" name="Google Shape;957;p96"/>
          <p:cNvSpPr/>
          <p:nvPr/>
        </p:nvSpPr>
        <p:spPr>
          <a:xfrm>
            <a:off x="3545260" y="2126124"/>
            <a:ext cx="393300" cy="2271600"/>
          </a:xfrm>
          <a:prstGeom prst="round2SameRect">
            <a:avLst>
              <a:gd fmla="val 50000" name="adj1"/>
              <a:gd fmla="val 0" name="adj2"/>
            </a:avLst>
          </a:prstGeom>
          <a:solidFill>
            <a:srgbClr val="FF73AC"/>
          </a:solidFill>
          <a:ln>
            <a:noFill/>
          </a:ln>
        </p:spPr>
        <p:txBody>
          <a:bodyPr anchorCtr="0" anchor="t" bIns="0" lIns="0" spcFirstLastPara="1" rIns="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65%</a:t>
            </a:r>
            <a:endParaRPr b="0" i="0" sz="1000" u="none" cap="none" strike="noStrike">
              <a:solidFill>
                <a:schemeClr val="lt1"/>
              </a:solidFill>
              <a:latin typeface="Montserrat Medium"/>
              <a:ea typeface="Montserrat Medium"/>
              <a:cs typeface="Montserrat Medium"/>
              <a:sym typeface="Montserrat Medium"/>
            </a:endParaRPr>
          </a:p>
        </p:txBody>
      </p:sp>
      <p:sp>
        <p:nvSpPr>
          <p:cNvPr id="958" name="Google Shape;958;p96"/>
          <p:cNvSpPr/>
          <p:nvPr/>
        </p:nvSpPr>
        <p:spPr>
          <a:xfrm>
            <a:off x="4135400" y="3215425"/>
            <a:ext cx="393300" cy="1182000"/>
          </a:xfrm>
          <a:prstGeom prst="round2SameRect">
            <a:avLst>
              <a:gd fmla="val 50000" name="adj1"/>
              <a:gd fmla="val 0" name="adj2"/>
            </a:avLst>
          </a:prstGeom>
          <a:solidFill>
            <a:srgbClr val="FFA2C8"/>
          </a:solidFill>
          <a:ln>
            <a:noFill/>
          </a:ln>
        </p:spPr>
        <p:txBody>
          <a:bodyPr anchorCtr="0" anchor="t" bIns="0" lIns="0" spcFirstLastPara="1" rIns="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58%</a:t>
            </a:r>
            <a:endParaRPr b="0" i="0" sz="1000" u="none" cap="none" strike="noStrike">
              <a:solidFill>
                <a:schemeClr val="lt1"/>
              </a:solidFill>
              <a:latin typeface="Montserrat Medium"/>
              <a:ea typeface="Montserrat Medium"/>
              <a:cs typeface="Montserrat Medium"/>
              <a:sym typeface="Montserrat Medium"/>
            </a:endParaRPr>
          </a:p>
        </p:txBody>
      </p:sp>
      <p:sp>
        <p:nvSpPr>
          <p:cNvPr id="959" name="Google Shape;959;p96"/>
          <p:cNvSpPr/>
          <p:nvPr/>
        </p:nvSpPr>
        <p:spPr>
          <a:xfrm>
            <a:off x="1184700" y="945375"/>
            <a:ext cx="393300" cy="3452700"/>
          </a:xfrm>
          <a:prstGeom prst="round2SameRect">
            <a:avLst>
              <a:gd fmla="val 48747" name="adj1"/>
              <a:gd fmla="val 0" name="adj2"/>
            </a:avLst>
          </a:prstGeom>
          <a:solidFill>
            <a:srgbClr val="B9004B"/>
          </a:solidFill>
          <a:ln>
            <a:noFill/>
          </a:ln>
        </p:spPr>
        <p:txBody>
          <a:bodyPr anchorCtr="0" anchor="t" bIns="0" lIns="0" spcFirstLastPara="1" rIns="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98%</a:t>
            </a:r>
            <a:endParaRPr b="0" i="0" sz="1000" u="none" cap="none" strike="noStrike">
              <a:solidFill>
                <a:schemeClr val="lt1"/>
              </a:solidFill>
              <a:latin typeface="Montserrat Medium"/>
              <a:ea typeface="Montserrat Medium"/>
              <a:cs typeface="Montserrat Medium"/>
              <a:sym typeface="Montserrat Medium"/>
            </a:endParaRPr>
          </a:p>
        </p:txBody>
      </p:sp>
      <p:sp>
        <p:nvSpPr>
          <p:cNvPr id="960" name="Google Shape;960;p96"/>
          <p:cNvSpPr txBox="1"/>
          <p:nvPr>
            <p:ph idx="4294967295" type="body"/>
          </p:nvPr>
        </p:nvSpPr>
        <p:spPr>
          <a:xfrm>
            <a:off x="5385500" y="1945950"/>
            <a:ext cx="3078000" cy="74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500"/>
              <a:buNone/>
            </a:pPr>
            <a:r>
              <a:rPr lang="en" sz="1500">
                <a:solidFill>
                  <a:schemeClr val="lt1"/>
                </a:solidFill>
                <a:latin typeface="Montserrat Medium"/>
                <a:ea typeface="Montserrat Medium"/>
                <a:cs typeface="Montserrat Medium"/>
                <a:sym typeface="Montserrat Medium"/>
              </a:rPr>
              <a:t>Graph explainer copy goes here. This can be formatted as a paragraph or bullets.</a:t>
            </a:r>
            <a:endParaRPr sz="1500">
              <a:solidFill>
                <a:schemeClr val="lt1"/>
              </a:solidFill>
            </a:endParaRPr>
          </a:p>
        </p:txBody>
      </p:sp>
      <p:sp>
        <p:nvSpPr>
          <p:cNvPr id="961" name="Google Shape;961;p96"/>
          <p:cNvSpPr txBox="1"/>
          <p:nvPr>
            <p:ph idx="4294967295" type="title"/>
          </p:nvPr>
        </p:nvSpPr>
        <p:spPr>
          <a:xfrm>
            <a:off x="5380020" y="748574"/>
            <a:ext cx="3368400" cy="11820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3100"/>
              <a:buFont typeface="Montserrat SemiBold"/>
              <a:buNone/>
            </a:pPr>
            <a:r>
              <a:rPr b="1" lang="en" sz="4100" cap="none">
                <a:solidFill>
                  <a:schemeClr val="lt1"/>
                </a:solidFill>
                <a:latin typeface="Montserrat SemiBold"/>
                <a:ea typeface="Montserrat SemiBold"/>
                <a:cs typeface="Montserrat SemiBold"/>
                <a:sym typeface="Montserrat SemiBold"/>
              </a:rPr>
              <a:t>Graph header</a:t>
            </a:r>
            <a:endParaRPr sz="41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65" name="Shape 965"/>
        <p:cNvGrpSpPr/>
        <p:nvPr/>
      </p:nvGrpSpPr>
      <p:grpSpPr>
        <a:xfrm>
          <a:off x="0" y="0"/>
          <a:ext cx="0" cy="0"/>
          <a:chOff x="0" y="0"/>
          <a:chExt cx="0" cy="0"/>
        </a:xfrm>
      </p:grpSpPr>
      <p:grpSp>
        <p:nvGrpSpPr>
          <p:cNvPr id="966" name="Google Shape;966;p97"/>
          <p:cNvGrpSpPr/>
          <p:nvPr/>
        </p:nvGrpSpPr>
        <p:grpSpPr>
          <a:xfrm>
            <a:off x="550750" y="745050"/>
            <a:ext cx="4176174" cy="3653400"/>
            <a:chOff x="550750" y="745050"/>
            <a:chExt cx="4176174" cy="3653400"/>
          </a:xfrm>
        </p:grpSpPr>
        <p:cxnSp>
          <p:nvCxnSpPr>
            <p:cNvPr id="967" name="Google Shape;967;p97"/>
            <p:cNvCxnSpPr/>
            <p:nvPr/>
          </p:nvCxnSpPr>
          <p:spPr>
            <a:xfrm>
              <a:off x="1032124" y="887075"/>
              <a:ext cx="3694800" cy="0"/>
            </a:xfrm>
            <a:prstGeom prst="straightConnector1">
              <a:avLst/>
            </a:prstGeom>
            <a:noFill/>
            <a:ln cap="flat" cmpd="sng" w="9525">
              <a:solidFill>
                <a:srgbClr val="393B6B"/>
              </a:solidFill>
              <a:prstDash val="solid"/>
              <a:round/>
              <a:headEnd len="sm" w="sm" type="none"/>
              <a:tailEnd len="sm" w="sm" type="none"/>
            </a:ln>
          </p:spPr>
        </p:cxnSp>
        <p:cxnSp>
          <p:nvCxnSpPr>
            <p:cNvPr id="968" name="Google Shape;968;p97"/>
            <p:cNvCxnSpPr/>
            <p:nvPr/>
          </p:nvCxnSpPr>
          <p:spPr>
            <a:xfrm>
              <a:off x="1032124" y="1238183"/>
              <a:ext cx="3694800" cy="0"/>
            </a:xfrm>
            <a:prstGeom prst="straightConnector1">
              <a:avLst/>
            </a:prstGeom>
            <a:noFill/>
            <a:ln cap="flat" cmpd="sng" w="9525">
              <a:solidFill>
                <a:srgbClr val="393B6B"/>
              </a:solidFill>
              <a:prstDash val="solid"/>
              <a:round/>
              <a:headEnd len="sm" w="sm" type="none"/>
              <a:tailEnd len="sm" w="sm" type="none"/>
            </a:ln>
          </p:spPr>
        </p:cxnSp>
        <p:cxnSp>
          <p:nvCxnSpPr>
            <p:cNvPr id="969" name="Google Shape;969;p97"/>
            <p:cNvCxnSpPr/>
            <p:nvPr/>
          </p:nvCxnSpPr>
          <p:spPr>
            <a:xfrm>
              <a:off x="1032124" y="4047048"/>
              <a:ext cx="3694800" cy="0"/>
            </a:xfrm>
            <a:prstGeom prst="straightConnector1">
              <a:avLst/>
            </a:prstGeom>
            <a:noFill/>
            <a:ln cap="flat" cmpd="sng" w="9525">
              <a:solidFill>
                <a:srgbClr val="393B6B"/>
              </a:solidFill>
              <a:prstDash val="solid"/>
              <a:round/>
              <a:headEnd len="sm" w="sm" type="none"/>
              <a:tailEnd len="sm" w="sm" type="none"/>
            </a:ln>
          </p:spPr>
        </p:cxnSp>
        <p:cxnSp>
          <p:nvCxnSpPr>
            <p:cNvPr id="970" name="Google Shape;970;p97"/>
            <p:cNvCxnSpPr/>
            <p:nvPr/>
          </p:nvCxnSpPr>
          <p:spPr>
            <a:xfrm>
              <a:off x="1032124" y="3695940"/>
              <a:ext cx="3694800" cy="0"/>
            </a:xfrm>
            <a:prstGeom prst="straightConnector1">
              <a:avLst/>
            </a:prstGeom>
            <a:noFill/>
            <a:ln cap="flat" cmpd="sng" w="9525">
              <a:solidFill>
                <a:srgbClr val="393B6B"/>
              </a:solidFill>
              <a:prstDash val="solid"/>
              <a:round/>
              <a:headEnd len="sm" w="sm" type="none"/>
              <a:tailEnd len="sm" w="sm" type="none"/>
            </a:ln>
          </p:spPr>
        </p:cxnSp>
        <p:cxnSp>
          <p:nvCxnSpPr>
            <p:cNvPr id="971" name="Google Shape;971;p97"/>
            <p:cNvCxnSpPr/>
            <p:nvPr/>
          </p:nvCxnSpPr>
          <p:spPr>
            <a:xfrm>
              <a:off x="1032124" y="3344831"/>
              <a:ext cx="3694800" cy="0"/>
            </a:xfrm>
            <a:prstGeom prst="straightConnector1">
              <a:avLst/>
            </a:prstGeom>
            <a:noFill/>
            <a:ln cap="flat" cmpd="sng" w="9525">
              <a:solidFill>
                <a:srgbClr val="393B6B"/>
              </a:solidFill>
              <a:prstDash val="solid"/>
              <a:round/>
              <a:headEnd len="sm" w="sm" type="none"/>
              <a:tailEnd len="sm" w="sm" type="none"/>
            </a:ln>
          </p:spPr>
        </p:cxnSp>
        <p:cxnSp>
          <p:nvCxnSpPr>
            <p:cNvPr id="972" name="Google Shape;972;p97"/>
            <p:cNvCxnSpPr/>
            <p:nvPr/>
          </p:nvCxnSpPr>
          <p:spPr>
            <a:xfrm>
              <a:off x="1032124" y="2993723"/>
              <a:ext cx="3694800" cy="0"/>
            </a:xfrm>
            <a:prstGeom prst="straightConnector1">
              <a:avLst/>
            </a:prstGeom>
            <a:noFill/>
            <a:ln cap="flat" cmpd="sng" w="9525">
              <a:solidFill>
                <a:srgbClr val="393B6B"/>
              </a:solidFill>
              <a:prstDash val="solid"/>
              <a:round/>
              <a:headEnd len="sm" w="sm" type="none"/>
              <a:tailEnd len="sm" w="sm" type="none"/>
            </a:ln>
          </p:spPr>
        </p:cxnSp>
        <p:cxnSp>
          <p:nvCxnSpPr>
            <p:cNvPr id="973" name="Google Shape;973;p97"/>
            <p:cNvCxnSpPr/>
            <p:nvPr/>
          </p:nvCxnSpPr>
          <p:spPr>
            <a:xfrm>
              <a:off x="1032124" y="2642615"/>
              <a:ext cx="3694800" cy="0"/>
            </a:xfrm>
            <a:prstGeom prst="straightConnector1">
              <a:avLst/>
            </a:prstGeom>
            <a:noFill/>
            <a:ln cap="flat" cmpd="sng" w="9525">
              <a:solidFill>
                <a:srgbClr val="393B6B"/>
              </a:solidFill>
              <a:prstDash val="solid"/>
              <a:round/>
              <a:headEnd len="sm" w="sm" type="none"/>
              <a:tailEnd len="sm" w="sm" type="none"/>
            </a:ln>
          </p:spPr>
        </p:cxnSp>
        <p:cxnSp>
          <p:nvCxnSpPr>
            <p:cNvPr id="974" name="Google Shape;974;p97"/>
            <p:cNvCxnSpPr/>
            <p:nvPr/>
          </p:nvCxnSpPr>
          <p:spPr>
            <a:xfrm>
              <a:off x="1032124" y="2291507"/>
              <a:ext cx="3694800" cy="0"/>
            </a:xfrm>
            <a:prstGeom prst="straightConnector1">
              <a:avLst/>
            </a:prstGeom>
            <a:noFill/>
            <a:ln cap="flat" cmpd="sng" w="9525">
              <a:solidFill>
                <a:srgbClr val="393B6B"/>
              </a:solidFill>
              <a:prstDash val="solid"/>
              <a:round/>
              <a:headEnd len="sm" w="sm" type="none"/>
              <a:tailEnd len="sm" w="sm" type="none"/>
            </a:ln>
          </p:spPr>
        </p:cxnSp>
        <p:cxnSp>
          <p:nvCxnSpPr>
            <p:cNvPr id="975" name="Google Shape;975;p97"/>
            <p:cNvCxnSpPr/>
            <p:nvPr/>
          </p:nvCxnSpPr>
          <p:spPr>
            <a:xfrm>
              <a:off x="1032124" y="1940399"/>
              <a:ext cx="3694800" cy="0"/>
            </a:xfrm>
            <a:prstGeom prst="straightConnector1">
              <a:avLst/>
            </a:prstGeom>
            <a:noFill/>
            <a:ln cap="flat" cmpd="sng" w="9525">
              <a:solidFill>
                <a:srgbClr val="393B6B"/>
              </a:solidFill>
              <a:prstDash val="solid"/>
              <a:round/>
              <a:headEnd len="sm" w="sm" type="none"/>
              <a:tailEnd len="sm" w="sm" type="none"/>
            </a:ln>
          </p:spPr>
        </p:cxnSp>
        <p:cxnSp>
          <p:nvCxnSpPr>
            <p:cNvPr id="976" name="Google Shape;976;p97"/>
            <p:cNvCxnSpPr/>
            <p:nvPr/>
          </p:nvCxnSpPr>
          <p:spPr>
            <a:xfrm>
              <a:off x="1032124" y="1589291"/>
              <a:ext cx="3694800" cy="0"/>
            </a:xfrm>
            <a:prstGeom prst="straightConnector1">
              <a:avLst/>
            </a:prstGeom>
            <a:noFill/>
            <a:ln cap="flat" cmpd="sng" w="9525">
              <a:solidFill>
                <a:srgbClr val="393B6B"/>
              </a:solidFill>
              <a:prstDash val="solid"/>
              <a:round/>
              <a:headEnd len="sm" w="sm" type="none"/>
              <a:tailEnd len="sm" w="sm" type="none"/>
            </a:ln>
          </p:spPr>
        </p:cxnSp>
        <p:cxnSp>
          <p:nvCxnSpPr>
            <p:cNvPr id="977" name="Google Shape;977;p97"/>
            <p:cNvCxnSpPr/>
            <p:nvPr/>
          </p:nvCxnSpPr>
          <p:spPr>
            <a:xfrm>
              <a:off x="1032124" y="745050"/>
              <a:ext cx="0" cy="3653400"/>
            </a:xfrm>
            <a:prstGeom prst="straightConnector1">
              <a:avLst/>
            </a:prstGeom>
            <a:noFill/>
            <a:ln cap="flat" cmpd="sng" w="9525">
              <a:solidFill>
                <a:schemeClr val="lt1"/>
              </a:solidFill>
              <a:prstDash val="solid"/>
              <a:round/>
              <a:headEnd len="sm" w="sm" type="none"/>
              <a:tailEnd len="sm" w="sm" type="none"/>
            </a:ln>
          </p:spPr>
        </p:cxnSp>
        <p:cxnSp>
          <p:nvCxnSpPr>
            <p:cNvPr id="978" name="Google Shape;978;p97"/>
            <p:cNvCxnSpPr/>
            <p:nvPr/>
          </p:nvCxnSpPr>
          <p:spPr>
            <a:xfrm>
              <a:off x="1032124" y="4398375"/>
              <a:ext cx="3694800" cy="0"/>
            </a:xfrm>
            <a:prstGeom prst="straightConnector1">
              <a:avLst/>
            </a:prstGeom>
            <a:noFill/>
            <a:ln cap="flat" cmpd="sng" w="9525">
              <a:solidFill>
                <a:schemeClr val="lt1"/>
              </a:solidFill>
              <a:prstDash val="solid"/>
              <a:round/>
              <a:headEnd len="sm" w="sm" type="none"/>
              <a:tailEnd len="sm" w="sm" type="none"/>
            </a:ln>
          </p:spPr>
        </p:cxnSp>
        <p:sp>
          <p:nvSpPr>
            <p:cNvPr id="979" name="Google Shape;979;p97"/>
            <p:cNvSpPr txBox="1"/>
            <p:nvPr/>
          </p:nvSpPr>
          <p:spPr>
            <a:xfrm>
              <a:off x="550750" y="3939711"/>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Montserrat Medium"/>
                  <a:ea typeface="Montserrat Medium"/>
                  <a:cs typeface="Montserrat Medium"/>
                  <a:sym typeface="Montserrat Medium"/>
                </a:rPr>
                <a:t>10%</a:t>
              </a:r>
              <a:endParaRPr b="0" i="0" sz="700" u="none" cap="none" strike="noStrike">
                <a:solidFill>
                  <a:schemeClr val="lt1"/>
                </a:solidFill>
                <a:latin typeface="Montserrat Medium"/>
                <a:ea typeface="Montserrat Medium"/>
                <a:cs typeface="Montserrat Medium"/>
                <a:sym typeface="Montserrat Medium"/>
              </a:endParaRPr>
            </a:p>
          </p:txBody>
        </p:sp>
        <p:sp>
          <p:nvSpPr>
            <p:cNvPr id="980" name="Google Shape;980;p97"/>
            <p:cNvSpPr txBox="1"/>
            <p:nvPr/>
          </p:nvSpPr>
          <p:spPr>
            <a:xfrm>
              <a:off x="550750" y="3590426"/>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Montserrat Medium"/>
                  <a:ea typeface="Montserrat Medium"/>
                  <a:cs typeface="Montserrat Medium"/>
                  <a:sym typeface="Montserrat Medium"/>
                </a:rPr>
                <a:t>20%</a:t>
              </a:r>
              <a:endParaRPr b="0" i="0" sz="700" u="none" cap="none" strike="noStrike">
                <a:solidFill>
                  <a:schemeClr val="lt1"/>
                </a:solidFill>
                <a:latin typeface="Montserrat Medium"/>
                <a:ea typeface="Montserrat Medium"/>
                <a:cs typeface="Montserrat Medium"/>
                <a:sym typeface="Montserrat Medium"/>
              </a:endParaRPr>
            </a:p>
          </p:txBody>
        </p:sp>
        <p:sp>
          <p:nvSpPr>
            <p:cNvPr id="981" name="Google Shape;981;p97"/>
            <p:cNvSpPr txBox="1"/>
            <p:nvPr/>
          </p:nvSpPr>
          <p:spPr>
            <a:xfrm>
              <a:off x="550750" y="3241142"/>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Montserrat Medium"/>
                  <a:ea typeface="Montserrat Medium"/>
                  <a:cs typeface="Montserrat Medium"/>
                  <a:sym typeface="Montserrat Medium"/>
                </a:rPr>
                <a:t>30%</a:t>
              </a:r>
              <a:endParaRPr b="0" i="0" sz="700" u="none" cap="none" strike="noStrike">
                <a:solidFill>
                  <a:schemeClr val="lt1"/>
                </a:solidFill>
                <a:latin typeface="Montserrat Medium"/>
                <a:ea typeface="Montserrat Medium"/>
                <a:cs typeface="Montserrat Medium"/>
                <a:sym typeface="Montserrat Medium"/>
              </a:endParaRPr>
            </a:p>
          </p:txBody>
        </p:sp>
        <p:sp>
          <p:nvSpPr>
            <p:cNvPr id="982" name="Google Shape;982;p97"/>
            <p:cNvSpPr txBox="1"/>
            <p:nvPr/>
          </p:nvSpPr>
          <p:spPr>
            <a:xfrm>
              <a:off x="550750" y="2891858"/>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Montserrat Medium"/>
                  <a:ea typeface="Montserrat Medium"/>
                  <a:cs typeface="Montserrat Medium"/>
                  <a:sym typeface="Montserrat Medium"/>
                </a:rPr>
                <a:t>40%</a:t>
              </a:r>
              <a:endParaRPr b="0" i="0" sz="700" u="none" cap="none" strike="noStrike">
                <a:solidFill>
                  <a:schemeClr val="lt1"/>
                </a:solidFill>
                <a:latin typeface="Montserrat Medium"/>
                <a:ea typeface="Montserrat Medium"/>
                <a:cs typeface="Montserrat Medium"/>
                <a:sym typeface="Montserrat Medium"/>
              </a:endParaRPr>
            </a:p>
          </p:txBody>
        </p:sp>
        <p:sp>
          <p:nvSpPr>
            <p:cNvPr id="983" name="Google Shape;983;p97"/>
            <p:cNvSpPr txBox="1"/>
            <p:nvPr/>
          </p:nvSpPr>
          <p:spPr>
            <a:xfrm>
              <a:off x="550750" y="2542574"/>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Montserrat Medium"/>
                  <a:ea typeface="Montserrat Medium"/>
                  <a:cs typeface="Montserrat Medium"/>
                  <a:sym typeface="Montserrat Medium"/>
                </a:rPr>
                <a:t>50%</a:t>
              </a:r>
              <a:endParaRPr b="0" i="0" sz="700" u="none" cap="none" strike="noStrike">
                <a:solidFill>
                  <a:schemeClr val="lt1"/>
                </a:solidFill>
                <a:latin typeface="Montserrat Medium"/>
                <a:ea typeface="Montserrat Medium"/>
                <a:cs typeface="Montserrat Medium"/>
                <a:sym typeface="Montserrat Medium"/>
              </a:endParaRPr>
            </a:p>
          </p:txBody>
        </p:sp>
        <p:sp>
          <p:nvSpPr>
            <p:cNvPr id="984" name="Google Shape;984;p97"/>
            <p:cNvSpPr txBox="1"/>
            <p:nvPr/>
          </p:nvSpPr>
          <p:spPr>
            <a:xfrm>
              <a:off x="550750" y="2193289"/>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Montserrat Medium"/>
                  <a:ea typeface="Montserrat Medium"/>
                  <a:cs typeface="Montserrat Medium"/>
                  <a:sym typeface="Montserrat Medium"/>
                </a:rPr>
                <a:t>60%</a:t>
              </a:r>
              <a:endParaRPr b="0" i="0" sz="700" u="none" cap="none" strike="noStrike">
                <a:solidFill>
                  <a:schemeClr val="lt1"/>
                </a:solidFill>
                <a:latin typeface="Montserrat Medium"/>
                <a:ea typeface="Montserrat Medium"/>
                <a:cs typeface="Montserrat Medium"/>
                <a:sym typeface="Montserrat Medium"/>
              </a:endParaRPr>
            </a:p>
          </p:txBody>
        </p:sp>
        <p:sp>
          <p:nvSpPr>
            <p:cNvPr id="985" name="Google Shape;985;p97"/>
            <p:cNvSpPr txBox="1"/>
            <p:nvPr/>
          </p:nvSpPr>
          <p:spPr>
            <a:xfrm>
              <a:off x="550750" y="1844005"/>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Montserrat Medium"/>
                  <a:ea typeface="Montserrat Medium"/>
                  <a:cs typeface="Montserrat Medium"/>
                  <a:sym typeface="Montserrat Medium"/>
                </a:rPr>
                <a:t>70%</a:t>
              </a:r>
              <a:endParaRPr b="0" i="0" sz="700" u="none" cap="none" strike="noStrike">
                <a:solidFill>
                  <a:schemeClr val="lt1"/>
                </a:solidFill>
                <a:latin typeface="Montserrat Medium"/>
                <a:ea typeface="Montserrat Medium"/>
                <a:cs typeface="Montserrat Medium"/>
                <a:sym typeface="Montserrat Medium"/>
              </a:endParaRPr>
            </a:p>
          </p:txBody>
        </p:sp>
        <p:sp>
          <p:nvSpPr>
            <p:cNvPr id="986" name="Google Shape;986;p97"/>
            <p:cNvSpPr txBox="1"/>
            <p:nvPr/>
          </p:nvSpPr>
          <p:spPr>
            <a:xfrm>
              <a:off x="550750" y="1494721"/>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Montserrat Medium"/>
                  <a:ea typeface="Montserrat Medium"/>
                  <a:cs typeface="Montserrat Medium"/>
                  <a:sym typeface="Montserrat Medium"/>
                </a:rPr>
                <a:t>80%</a:t>
              </a:r>
              <a:endParaRPr b="0" i="0" sz="700" u="none" cap="none" strike="noStrike">
                <a:solidFill>
                  <a:schemeClr val="lt1"/>
                </a:solidFill>
                <a:latin typeface="Montserrat Medium"/>
                <a:ea typeface="Montserrat Medium"/>
                <a:cs typeface="Montserrat Medium"/>
                <a:sym typeface="Montserrat Medium"/>
              </a:endParaRPr>
            </a:p>
          </p:txBody>
        </p:sp>
        <p:sp>
          <p:nvSpPr>
            <p:cNvPr id="987" name="Google Shape;987;p97"/>
            <p:cNvSpPr txBox="1"/>
            <p:nvPr/>
          </p:nvSpPr>
          <p:spPr>
            <a:xfrm>
              <a:off x="550750" y="1145437"/>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Montserrat Medium"/>
                  <a:ea typeface="Montserrat Medium"/>
                  <a:cs typeface="Montserrat Medium"/>
                  <a:sym typeface="Montserrat Medium"/>
                </a:rPr>
                <a:t>90%</a:t>
              </a:r>
              <a:endParaRPr b="0" i="0" sz="700" u="none" cap="none" strike="noStrike">
                <a:solidFill>
                  <a:schemeClr val="lt1"/>
                </a:solidFill>
                <a:latin typeface="Montserrat Medium"/>
                <a:ea typeface="Montserrat Medium"/>
                <a:cs typeface="Montserrat Medium"/>
                <a:sym typeface="Montserrat Medium"/>
              </a:endParaRPr>
            </a:p>
          </p:txBody>
        </p:sp>
        <p:sp>
          <p:nvSpPr>
            <p:cNvPr id="988" name="Google Shape;988;p97"/>
            <p:cNvSpPr txBox="1"/>
            <p:nvPr/>
          </p:nvSpPr>
          <p:spPr>
            <a:xfrm>
              <a:off x="550750" y="796153"/>
              <a:ext cx="421200" cy="181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Montserrat Medium"/>
                  <a:ea typeface="Montserrat Medium"/>
                  <a:cs typeface="Montserrat Medium"/>
                  <a:sym typeface="Montserrat Medium"/>
                </a:rPr>
                <a:t>100%</a:t>
              </a:r>
              <a:endParaRPr b="0" i="0" sz="700" u="none" cap="none" strike="noStrike">
                <a:solidFill>
                  <a:schemeClr val="lt1"/>
                </a:solidFill>
                <a:latin typeface="Montserrat Medium"/>
                <a:ea typeface="Montserrat Medium"/>
                <a:cs typeface="Montserrat Medium"/>
                <a:sym typeface="Montserrat Medium"/>
              </a:endParaRPr>
            </a:p>
          </p:txBody>
        </p:sp>
      </p:grpSp>
      <p:sp>
        <p:nvSpPr>
          <p:cNvPr id="989" name="Google Shape;989;p97"/>
          <p:cNvSpPr/>
          <p:nvPr/>
        </p:nvSpPr>
        <p:spPr>
          <a:xfrm>
            <a:off x="1774840" y="1238200"/>
            <a:ext cx="393300" cy="3159900"/>
          </a:xfrm>
          <a:prstGeom prst="round2SameRect">
            <a:avLst>
              <a:gd fmla="val 48747" name="adj1"/>
              <a:gd fmla="val 0" name="adj2"/>
            </a:avLst>
          </a:prstGeom>
          <a:solidFill>
            <a:srgbClr val="55C2FF"/>
          </a:solidFill>
          <a:ln>
            <a:noFill/>
          </a:ln>
        </p:spPr>
        <p:txBody>
          <a:bodyPr anchorCtr="0" anchor="t" bIns="0" lIns="0" spcFirstLastPara="1" rIns="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90%</a:t>
            </a:r>
            <a:endParaRPr b="0" i="0" sz="1000" u="none" cap="none" strike="noStrike">
              <a:solidFill>
                <a:schemeClr val="lt1"/>
              </a:solidFill>
              <a:latin typeface="Montserrat Medium"/>
              <a:ea typeface="Montserrat Medium"/>
              <a:cs typeface="Montserrat Medium"/>
              <a:sym typeface="Montserrat Medium"/>
            </a:endParaRPr>
          </a:p>
        </p:txBody>
      </p:sp>
      <p:sp>
        <p:nvSpPr>
          <p:cNvPr id="990" name="Google Shape;990;p97"/>
          <p:cNvSpPr/>
          <p:nvPr/>
        </p:nvSpPr>
        <p:spPr>
          <a:xfrm>
            <a:off x="2364980" y="1843983"/>
            <a:ext cx="393300" cy="2554200"/>
          </a:xfrm>
          <a:prstGeom prst="round2SameRect">
            <a:avLst>
              <a:gd fmla="val 50000" name="adj1"/>
              <a:gd fmla="val 0" name="adj2"/>
            </a:avLst>
          </a:prstGeom>
          <a:solidFill>
            <a:srgbClr val="80D1FF"/>
          </a:solidFill>
          <a:ln>
            <a:noFill/>
          </a:ln>
        </p:spPr>
        <p:txBody>
          <a:bodyPr anchorCtr="0" anchor="t" bIns="0" lIns="0" spcFirstLastPara="1" rIns="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72%</a:t>
            </a:r>
            <a:endParaRPr b="0" i="0" sz="1000" u="none" cap="none" strike="noStrike">
              <a:solidFill>
                <a:schemeClr val="lt1"/>
              </a:solidFill>
              <a:latin typeface="Montserrat Medium"/>
              <a:ea typeface="Montserrat Medium"/>
              <a:cs typeface="Montserrat Medium"/>
              <a:sym typeface="Montserrat Medium"/>
            </a:endParaRPr>
          </a:p>
        </p:txBody>
      </p:sp>
      <p:sp>
        <p:nvSpPr>
          <p:cNvPr id="991" name="Google Shape;991;p97"/>
          <p:cNvSpPr/>
          <p:nvPr/>
        </p:nvSpPr>
        <p:spPr>
          <a:xfrm>
            <a:off x="2955120" y="2724403"/>
            <a:ext cx="393300" cy="1673400"/>
          </a:xfrm>
          <a:prstGeom prst="round2SameRect">
            <a:avLst>
              <a:gd fmla="val 50000" name="adj1"/>
              <a:gd fmla="val 0" name="adj2"/>
            </a:avLst>
          </a:prstGeom>
          <a:solidFill>
            <a:srgbClr val="AAE0FF"/>
          </a:solidFill>
          <a:ln>
            <a:noFill/>
          </a:ln>
        </p:spPr>
        <p:txBody>
          <a:bodyPr anchorCtr="0" anchor="t" bIns="0" lIns="0" spcFirstLastPara="1" rIns="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Montserrat Medium"/>
                <a:ea typeface="Montserrat Medium"/>
                <a:cs typeface="Montserrat Medium"/>
                <a:sym typeface="Montserrat Medium"/>
              </a:rPr>
              <a:t>58%</a:t>
            </a:r>
            <a:endParaRPr b="0" i="0" sz="1000" u="none" cap="none" strike="noStrike">
              <a:solidFill>
                <a:schemeClr val="dk2"/>
              </a:solidFill>
              <a:latin typeface="Montserrat Medium"/>
              <a:ea typeface="Montserrat Medium"/>
              <a:cs typeface="Montserrat Medium"/>
              <a:sym typeface="Montserrat Medium"/>
            </a:endParaRPr>
          </a:p>
        </p:txBody>
      </p:sp>
      <p:sp>
        <p:nvSpPr>
          <p:cNvPr id="992" name="Google Shape;992;p97"/>
          <p:cNvSpPr/>
          <p:nvPr/>
        </p:nvSpPr>
        <p:spPr>
          <a:xfrm>
            <a:off x="3545260" y="2126124"/>
            <a:ext cx="393300" cy="2271600"/>
          </a:xfrm>
          <a:prstGeom prst="round2SameRect">
            <a:avLst>
              <a:gd fmla="val 50000" name="adj1"/>
              <a:gd fmla="val 0" name="adj2"/>
            </a:avLst>
          </a:prstGeom>
          <a:solidFill>
            <a:srgbClr val="D5F0FF"/>
          </a:solidFill>
          <a:ln>
            <a:noFill/>
          </a:ln>
        </p:spPr>
        <p:txBody>
          <a:bodyPr anchorCtr="0" anchor="t" bIns="0" lIns="0" spcFirstLastPara="1" rIns="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Montserrat Medium"/>
                <a:ea typeface="Montserrat Medium"/>
                <a:cs typeface="Montserrat Medium"/>
                <a:sym typeface="Montserrat Medium"/>
              </a:rPr>
              <a:t>65%</a:t>
            </a:r>
            <a:endParaRPr b="0" i="0" sz="1000" u="none" cap="none" strike="noStrike">
              <a:solidFill>
                <a:schemeClr val="dk2"/>
              </a:solidFill>
              <a:latin typeface="Montserrat Medium"/>
              <a:ea typeface="Montserrat Medium"/>
              <a:cs typeface="Montserrat Medium"/>
              <a:sym typeface="Montserrat Medium"/>
            </a:endParaRPr>
          </a:p>
        </p:txBody>
      </p:sp>
      <p:sp>
        <p:nvSpPr>
          <p:cNvPr id="993" name="Google Shape;993;p97"/>
          <p:cNvSpPr/>
          <p:nvPr/>
        </p:nvSpPr>
        <p:spPr>
          <a:xfrm>
            <a:off x="4135400" y="3215425"/>
            <a:ext cx="393300" cy="1182000"/>
          </a:xfrm>
          <a:prstGeom prst="round2SameRect">
            <a:avLst>
              <a:gd fmla="val 50000" name="adj1"/>
              <a:gd fmla="val 0" name="adj2"/>
            </a:avLst>
          </a:prstGeom>
          <a:solidFill>
            <a:srgbClr val="F4F7FA"/>
          </a:solidFill>
          <a:ln>
            <a:noFill/>
          </a:ln>
        </p:spPr>
        <p:txBody>
          <a:bodyPr anchorCtr="0" anchor="t" bIns="0" lIns="0" spcFirstLastPara="1" rIns="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Montserrat Medium"/>
                <a:ea typeface="Montserrat Medium"/>
                <a:cs typeface="Montserrat Medium"/>
                <a:sym typeface="Montserrat Medium"/>
              </a:rPr>
              <a:t>58%</a:t>
            </a:r>
            <a:endParaRPr b="0" i="0" sz="1000" u="none" cap="none" strike="noStrike">
              <a:solidFill>
                <a:schemeClr val="dk2"/>
              </a:solidFill>
              <a:latin typeface="Montserrat Medium"/>
              <a:ea typeface="Montserrat Medium"/>
              <a:cs typeface="Montserrat Medium"/>
              <a:sym typeface="Montserrat Medium"/>
            </a:endParaRPr>
          </a:p>
        </p:txBody>
      </p:sp>
      <p:sp>
        <p:nvSpPr>
          <p:cNvPr id="994" name="Google Shape;994;p97"/>
          <p:cNvSpPr/>
          <p:nvPr/>
        </p:nvSpPr>
        <p:spPr>
          <a:xfrm>
            <a:off x="1184700" y="945375"/>
            <a:ext cx="393300" cy="3452700"/>
          </a:xfrm>
          <a:prstGeom prst="round2SameRect">
            <a:avLst>
              <a:gd fmla="val 48747" name="adj1"/>
              <a:gd fmla="val 0" name="adj2"/>
            </a:avLst>
          </a:prstGeom>
          <a:solidFill>
            <a:srgbClr val="00A3FF"/>
          </a:solidFill>
          <a:ln>
            <a:noFill/>
          </a:ln>
        </p:spPr>
        <p:txBody>
          <a:bodyPr anchorCtr="0" anchor="t" bIns="0" lIns="0" spcFirstLastPara="1" rIns="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Medium"/>
                <a:ea typeface="Montserrat Medium"/>
                <a:cs typeface="Montserrat Medium"/>
                <a:sym typeface="Montserrat Medium"/>
              </a:rPr>
              <a:t>98%</a:t>
            </a:r>
            <a:endParaRPr b="0" i="0" sz="1000" u="none" cap="none" strike="noStrike">
              <a:solidFill>
                <a:schemeClr val="lt1"/>
              </a:solidFill>
              <a:latin typeface="Montserrat Medium"/>
              <a:ea typeface="Montserrat Medium"/>
              <a:cs typeface="Montserrat Medium"/>
              <a:sym typeface="Montserrat Medium"/>
            </a:endParaRPr>
          </a:p>
        </p:txBody>
      </p:sp>
      <p:sp>
        <p:nvSpPr>
          <p:cNvPr id="995" name="Google Shape;995;p97"/>
          <p:cNvSpPr txBox="1"/>
          <p:nvPr>
            <p:ph idx="4294967295" type="body"/>
          </p:nvPr>
        </p:nvSpPr>
        <p:spPr>
          <a:xfrm>
            <a:off x="5385500" y="1945950"/>
            <a:ext cx="3078000" cy="74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500"/>
              <a:buNone/>
            </a:pPr>
            <a:r>
              <a:rPr lang="en" sz="1500">
                <a:solidFill>
                  <a:schemeClr val="lt1"/>
                </a:solidFill>
                <a:latin typeface="Montserrat Medium"/>
                <a:ea typeface="Montserrat Medium"/>
                <a:cs typeface="Montserrat Medium"/>
                <a:sym typeface="Montserrat Medium"/>
              </a:rPr>
              <a:t>Graph explainer copy goes here. This can be formatted as a paragraph or bullets.</a:t>
            </a:r>
            <a:endParaRPr sz="1500">
              <a:solidFill>
                <a:schemeClr val="lt1"/>
              </a:solidFill>
            </a:endParaRPr>
          </a:p>
        </p:txBody>
      </p:sp>
      <p:sp>
        <p:nvSpPr>
          <p:cNvPr id="996" name="Google Shape;996;p97"/>
          <p:cNvSpPr txBox="1"/>
          <p:nvPr>
            <p:ph idx="4294967295" type="title"/>
          </p:nvPr>
        </p:nvSpPr>
        <p:spPr>
          <a:xfrm>
            <a:off x="5380020" y="748574"/>
            <a:ext cx="3368400" cy="11820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3100"/>
              <a:buFont typeface="Montserrat SemiBold"/>
              <a:buNone/>
            </a:pPr>
            <a:r>
              <a:rPr b="1" lang="en" sz="4100" cap="none">
                <a:solidFill>
                  <a:schemeClr val="lt1"/>
                </a:solidFill>
                <a:latin typeface="Montserrat SemiBold"/>
                <a:ea typeface="Montserrat SemiBold"/>
                <a:cs typeface="Montserrat SemiBold"/>
                <a:sym typeface="Montserrat SemiBold"/>
              </a:rPr>
              <a:t>Graph header</a:t>
            </a:r>
            <a:endParaRPr sz="41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98"/>
          <p:cNvSpPr/>
          <p:nvPr/>
        </p:nvSpPr>
        <p:spPr>
          <a:xfrm flipH="1">
            <a:off x="2104550" y="1304600"/>
            <a:ext cx="6531900" cy="314100"/>
          </a:xfrm>
          <a:prstGeom prst="rect">
            <a:avLst/>
          </a:prstGeom>
          <a:gradFill>
            <a:gsLst>
              <a:gs pos="0">
                <a:schemeClr val="accent1"/>
              </a:gs>
              <a:gs pos="100000">
                <a:schemeClr val="accent2"/>
              </a:gs>
            </a:gsLst>
            <a:lin ang="0"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002" name="Google Shape;1002;p98"/>
          <p:cNvGraphicFramePr/>
          <p:nvPr/>
        </p:nvGraphicFramePr>
        <p:xfrm>
          <a:off x="507491" y="1304603"/>
          <a:ext cx="3000000" cy="3000000"/>
        </p:xfrm>
        <a:graphic>
          <a:graphicData uri="http://schemas.openxmlformats.org/drawingml/2006/table">
            <a:tbl>
              <a:tblPr>
                <a:noFill/>
                <a:tableStyleId>{9C6E012F-6510-44BF-BE81-5A1A07D8646A}</a:tableStyleId>
              </a:tblPr>
              <a:tblGrid>
                <a:gridCol w="1597125"/>
                <a:gridCol w="1306375"/>
                <a:gridCol w="1306375"/>
                <a:gridCol w="1306375"/>
                <a:gridCol w="1306375"/>
                <a:gridCol w="1306375"/>
              </a:tblGrid>
              <a:tr h="3051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000" u="none" cap="none" strike="noStrike">
                          <a:solidFill>
                            <a:schemeClr val="lt1"/>
                          </a:solidFill>
                          <a:latin typeface="Montserrat"/>
                          <a:ea typeface="Montserrat"/>
                          <a:cs typeface="Montserrat"/>
                          <a:sym typeface="Montserrat"/>
                        </a:rPr>
                        <a:t>Tier 1</a:t>
                      </a:r>
                      <a:endParaRPr b="1" sz="10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B9004B"/>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000" u="none" cap="none" strike="noStrike">
                          <a:solidFill>
                            <a:schemeClr val="lt1"/>
                          </a:solidFill>
                          <a:latin typeface="Montserrat"/>
                          <a:ea typeface="Montserrat"/>
                          <a:cs typeface="Montserrat"/>
                          <a:sym typeface="Montserrat"/>
                        </a:rPr>
                        <a:t>Tier 2</a:t>
                      </a:r>
                      <a:endParaRPr b="1" sz="10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B9004B"/>
                      </a:solidFill>
                      <a:prstDash val="solid"/>
                      <a:round/>
                      <a:headEnd len="sm" w="sm" type="none"/>
                      <a:tailEnd len="sm" w="sm" type="none"/>
                    </a:lnL>
                    <a:lnR cap="flat" cmpd="sng" w="9525">
                      <a:solidFill>
                        <a:srgbClr val="B9004B"/>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000" u="none" cap="none" strike="noStrike">
                          <a:solidFill>
                            <a:schemeClr val="lt1"/>
                          </a:solidFill>
                          <a:latin typeface="Montserrat"/>
                          <a:ea typeface="Montserrat"/>
                          <a:cs typeface="Montserrat"/>
                          <a:sym typeface="Montserrat"/>
                        </a:rPr>
                        <a:t>Tier 3</a:t>
                      </a:r>
                      <a:endParaRPr b="1" sz="10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B9004B"/>
                      </a:solidFill>
                      <a:prstDash val="solid"/>
                      <a:round/>
                      <a:headEnd len="sm" w="sm" type="none"/>
                      <a:tailEnd len="sm" w="sm" type="none"/>
                    </a:lnL>
                    <a:lnR cap="flat" cmpd="sng" w="9525">
                      <a:solidFill>
                        <a:srgbClr val="B9004B"/>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000" u="none" cap="none" strike="noStrike">
                          <a:solidFill>
                            <a:schemeClr val="lt1"/>
                          </a:solidFill>
                          <a:latin typeface="Montserrat"/>
                          <a:ea typeface="Montserrat"/>
                          <a:cs typeface="Montserrat"/>
                          <a:sym typeface="Montserrat"/>
                        </a:rPr>
                        <a:t>Tier 4</a:t>
                      </a:r>
                      <a:endParaRPr b="1" sz="10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B9004B"/>
                      </a:solidFill>
                      <a:prstDash val="solid"/>
                      <a:round/>
                      <a:headEnd len="sm" w="sm" type="none"/>
                      <a:tailEnd len="sm" w="sm" type="none"/>
                    </a:lnL>
                    <a:lnR cap="flat" cmpd="sng" w="9525">
                      <a:solidFill>
                        <a:srgbClr val="B9004B"/>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000" u="none" cap="none" strike="noStrike">
                          <a:solidFill>
                            <a:schemeClr val="lt1"/>
                          </a:solidFill>
                          <a:latin typeface="Montserrat"/>
                          <a:ea typeface="Montserrat"/>
                          <a:cs typeface="Montserrat"/>
                          <a:sym typeface="Montserrat"/>
                        </a:rPr>
                        <a:t>Custom</a:t>
                      </a:r>
                      <a:endParaRPr b="1" sz="10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B9004B"/>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r>
              <a:tr h="311525">
                <a:tc>
                  <a:txBody>
                    <a:bodyPr/>
                    <a:lstStyle/>
                    <a:p>
                      <a:pPr indent="0" lvl="0" marL="0" marR="0" rtl="0" algn="r">
                        <a:lnSpc>
                          <a:spcPct val="100000"/>
                        </a:lnSpc>
                        <a:spcBef>
                          <a:spcPts val="0"/>
                        </a:spcBef>
                        <a:spcAft>
                          <a:spcPts val="0"/>
                        </a:spcAft>
                        <a:buClr>
                          <a:srgbClr val="000000"/>
                        </a:buClr>
                        <a:buSzPts val="800"/>
                        <a:buFont typeface="Arial"/>
                        <a:buNone/>
                      </a:pPr>
                      <a:r>
                        <a:rPr b="1" lang="en" sz="700" u="none" cap="none" strike="noStrike">
                          <a:solidFill>
                            <a:srgbClr val="FFFFFF"/>
                          </a:solidFill>
                          <a:latin typeface="Montserrat"/>
                          <a:ea typeface="Montserrat"/>
                          <a:cs typeface="Montserrat"/>
                          <a:sym typeface="Montserrat"/>
                        </a:rPr>
                        <a:t>Section header </a:t>
                      </a:r>
                      <a:endParaRPr b="1" sz="700" u="none" cap="none" strike="noStrike">
                        <a:solidFill>
                          <a:srgbClr val="FFFFFF"/>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800" u="none" cap="none" strike="noStrike">
                          <a:solidFill>
                            <a:srgbClr val="FFFFFF"/>
                          </a:solidFill>
                          <a:latin typeface="Montserrat"/>
                          <a:ea typeface="Montserrat"/>
                          <a:cs typeface="Montserrat"/>
                          <a:sym typeface="Montserrat"/>
                        </a:rPr>
                        <a:t>xxxx</a:t>
                      </a:r>
                      <a:endParaRPr sz="800" u="none" cap="none" strike="noStrike">
                        <a:solidFill>
                          <a:srgbClr val="FFFFFF"/>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800" u="none" cap="none" strike="noStrike">
                          <a:solidFill>
                            <a:schemeClr val="lt1"/>
                          </a:solidFill>
                          <a:latin typeface="Montserrat"/>
                          <a:ea typeface="Montserrat"/>
                          <a:cs typeface="Montserrat"/>
                          <a:sym typeface="Montserrat"/>
                        </a:rPr>
                        <a:t>xxxx</a:t>
                      </a:r>
                      <a:endParaRPr sz="800" u="none" cap="none" strike="noStrike">
                        <a:solidFill>
                          <a:srgbClr val="FFFFFF"/>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800" u="none" cap="none" strike="noStrike">
                          <a:solidFill>
                            <a:schemeClr val="lt1"/>
                          </a:solidFill>
                          <a:latin typeface="Montserrat"/>
                          <a:ea typeface="Montserrat"/>
                          <a:cs typeface="Montserrat"/>
                          <a:sym typeface="Montserrat"/>
                        </a:rPr>
                        <a:t>xxxx</a:t>
                      </a:r>
                      <a:endParaRPr sz="800" u="none" cap="none" strike="noStrike">
                        <a:solidFill>
                          <a:srgbClr val="FFFFFF"/>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800" u="none" cap="none" strike="noStrike">
                          <a:solidFill>
                            <a:schemeClr val="lt1"/>
                          </a:solidFill>
                          <a:latin typeface="Montserrat"/>
                          <a:ea typeface="Montserrat"/>
                          <a:cs typeface="Montserrat"/>
                          <a:sym typeface="Montserrat"/>
                        </a:rPr>
                        <a:t>xxxx</a:t>
                      </a:r>
                      <a:endParaRPr sz="800" u="none" cap="none" strike="noStrike">
                        <a:solidFill>
                          <a:srgbClr val="FFFFFF"/>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800" u="none" cap="none" strike="noStrike">
                          <a:solidFill>
                            <a:schemeClr val="lt1"/>
                          </a:solidFill>
                          <a:latin typeface="Montserrat"/>
                          <a:ea typeface="Montserrat"/>
                          <a:cs typeface="Montserrat"/>
                          <a:sym typeface="Montserrat"/>
                        </a:rPr>
                        <a:t>xxxx</a:t>
                      </a:r>
                      <a:endParaRPr sz="800" u="none" cap="none" strike="noStrike">
                        <a:solidFill>
                          <a:srgbClr val="FFFFFF"/>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r>
              <a:tr h="311525">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solidFill>
                            <a:schemeClr val="lt1"/>
                          </a:solidFill>
                          <a:latin typeface="Montserrat"/>
                          <a:ea typeface="Montserrat"/>
                          <a:cs typeface="Montserrat"/>
                          <a:sym typeface="Montserrat"/>
                        </a:rPr>
                        <a:t>Section header </a:t>
                      </a:r>
                      <a:endParaRPr b="1" sz="6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800" u="none" cap="none" strike="noStrike">
                          <a:solidFill>
                            <a:schemeClr val="lt1"/>
                          </a:solidFill>
                          <a:latin typeface="Montserrat"/>
                          <a:ea typeface="Montserrat"/>
                          <a:cs typeface="Montserrat"/>
                          <a:sym typeface="Montserrat"/>
                        </a:rPr>
                        <a:t>xxxx</a:t>
                      </a:r>
                      <a:endParaRPr sz="800" u="none" cap="none" strike="noStrike">
                        <a:solidFill>
                          <a:srgbClr val="FFFFFF"/>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800" u="none" cap="none" strike="noStrike">
                        <a:solidFill>
                          <a:srgbClr val="FFFFFF"/>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b="0" i="0" sz="800" u="none" cap="none" strike="noStrike">
                        <a:solidFill>
                          <a:srgbClr val="FFFFFF"/>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b="0" i="0" sz="800" u="none" cap="none" strike="noStrike">
                        <a:solidFill>
                          <a:srgbClr val="FFFFFF"/>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800" u="none" cap="none" strike="noStrike">
                        <a:solidFill>
                          <a:srgbClr val="FFFFFF"/>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r>
              <a:tr h="311525">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solidFill>
                            <a:schemeClr val="lt1"/>
                          </a:solidFill>
                          <a:latin typeface="Montserrat"/>
                          <a:ea typeface="Montserrat"/>
                          <a:cs typeface="Montserrat"/>
                          <a:sym typeface="Montserrat"/>
                        </a:rPr>
                        <a:t>Section header </a:t>
                      </a:r>
                      <a:endParaRPr b="1" sz="6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800" u="none" cap="none" strike="noStrike"/>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1400" u="none" cap="none" strike="noStrike"/>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1400" u="none" cap="none" strike="noStrike"/>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1400" u="none" cap="none" strike="noStrike"/>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1400" u="none" cap="none" strike="noStrike"/>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r>
              <a:tr h="311525">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solidFill>
                            <a:schemeClr val="lt1"/>
                          </a:solidFill>
                          <a:latin typeface="Montserrat"/>
                          <a:ea typeface="Montserrat"/>
                          <a:cs typeface="Montserrat"/>
                          <a:sym typeface="Montserrat"/>
                        </a:rPr>
                        <a:t>Section header </a:t>
                      </a:r>
                      <a:endParaRPr b="1" sz="6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800" u="none" cap="none" strike="noStrike">
                        <a:solidFill>
                          <a:srgbClr val="FFFFFF"/>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800" u="none" cap="none" strike="noStrike">
                        <a:solidFill>
                          <a:srgbClr val="FFFFFF"/>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b="0" i="0" sz="800" u="none" cap="none" strike="noStrike">
                        <a:solidFill>
                          <a:srgbClr val="FFFFFF"/>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b="0" i="0" sz="800" u="none" cap="none" strike="noStrike">
                        <a:solidFill>
                          <a:srgbClr val="FFFFFF"/>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800" u="none" cap="none" strike="noStrike">
                        <a:solidFill>
                          <a:srgbClr val="FFFFFF"/>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r>
              <a:tr h="311525">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solidFill>
                            <a:schemeClr val="lt1"/>
                          </a:solidFill>
                          <a:latin typeface="Montserrat"/>
                          <a:ea typeface="Montserrat"/>
                          <a:cs typeface="Montserrat"/>
                          <a:sym typeface="Montserrat"/>
                        </a:rPr>
                        <a:t>Section header</a:t>
                      </a:r>
                      <a:endParaRPr b="1" sz="6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8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1400" u="none" cap="none" strike="noStrike"/>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b="0" i="0" sz="1100" u="none" cap="none" strike="noStrike">
                        <a:solidFill>
                          <a:srgbClr val="FFFFFF"/>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b="0" i="0" sz="1100" u="none" cap="none" strike="noStrike">
                        <a:solidFill>
                          <a:srgbClr val="FFFFFF"/>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10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r>
              <a:tr h="311525">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solidFill>
                            <a:schemeClr val="lt1"/>
                          </a:solidFill>
                          <a:latin typeface="Montserrat"/>
                          <a:ea typeface="Montserrat"/>
                          <a:cs typeface="Montserrat"/>
                          <a:sym typeface="Montserrat"/>
                        </a:rPr>
                        <a:t>Section header</a:t>
                      </a:r>
                      <a:endParaRPr b="1" sz="6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b="1" sz="8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8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8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8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800" u="none" cap="none" strike="noStrike">
                        <a:solidFill>
                          <a:srgbClr val="FFFFFF"/>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r>
              <a:tr h="311525">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solidFill>
                            <a:schemeClr val="lt1"/>
                          </a:solidFill>
                          <a:latin typeface="Montserrat"/>
                          <a:ea typeface="Montserrat"/>
                          <a:cs typeface="Montserrat"/>
                          <a:sym typeface="Montserrat"/>
                        </a:rPr>
                        <a:t>Section header</a:t>
                      </a:r>
                      <a:endParaRPr b="1" sz="600" u="none" cap="none" strike="noStrike">
                        <a:solidFill>
                          <a:srgbClr val="FFFFFF"/>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800" u="none" cap="none" strike="noStrike"/>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1400" u="none" cap="none" strike="noStrike"/>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1400" u="none" cap="none" strike="noStrike"/>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1400" u="none" cap="none" strike="noStrike"/>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b="1" sz="8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r>
              <a:tr h="311525">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solidFill>
                            <a:schemeClr val="lt1"/>
                          </a:solidFill>
                          <a:latin typeface="Montserrat"/>
                          <a:ea typeface="Montserrat"/>
                          <a:cs typeface="Montserrat"/>
                          <a:sym typeface="Montserrat"/>
                        </a:rPr>
                        <a:t>Section header</a:t>
                      </a:r>
                      <a:endParaRPr b="1" sz="6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8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1400" u="none" cap="none" strike="noStrike"/>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b="1" sz="8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1400" u="none" cap="none" strike="noStrike"/>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b="1" sz="8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r>
              <a:tr h="311525">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solidFill>
                            <a:schemeClr val="lt1"/>
                          </a:solidFill>
                          <a:latin typeface="Montserrat"/>
                          <a:ea typeface="Montserrat"/>
                          <a:cs typeface="Montserrat"/>
                          <a:sym typeface="Montserrat"/>
                        </a:rPr>
                        <a:t>Section header</a:t>
                      </a:r>
                      <a:endParaRPr b="1" sz="6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8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1400" u="none" cap="none" strike="noStrike"/>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b="1" sz="8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1400" u="none" cap="none" strike="noStrike"/>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b="1" sz="8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tcPr>
                </a:tc>
              </a:tr>
              <a:tr h="311525">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solidFill>
                            <a:schemeClr val="lt1"/>
                          </a:solidFill>
                          <a:latin typeface="Montserrat"/>
                          <a:ea typeface="Montserrat"/>
                          <a:cs typeface="Montserrat"/>
                          <a:sym typeface="Montserrat"/>
                        </a:rPr>
                        <a:t>Section header</a:t>
                      </a:r>
                      <a:endParaRPr b="1" sz="6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8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1400" u="none" cap="none" strike="noStrike"/>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b="1" sz="8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sz="1400" u="none" cap="none" strike="noStrike"/>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Montserrat"/>
                          <a:ea typeface="Montserrat"/>
                          <a:cs typeface="Montserrat"/>
                          <a:sym typeface="Montserrat"/>
                        </a:rPr>
                        <a:t>xxxx</a:t>
                      </a:r>
                      <a:endParaRPr b="1" sz="800" u="none" cap="none" strike="noStrike">
                        <a:solidFill>
                          <a:schemeClr val="lt1"/>
                        </a:solidFill>
                        <a:latin typeface="Montserrat"/>
                        <a:ea typeface="Montserrat"/>
                        <a:cs typeface="Montserrat"/>
                        <a:sym typeface="Montserrat"/>
                      </a:endParaRPr>
                    </a:p>
                  </a:txBody>
                  <a:tcPr marT="68575" marB="68575" marR="68575" marL="68575" anchor="ctr">
                    <a:lnL cap="flat" cmpd="sng" w="9525">
                      <a:solidFill>
                        <a:srgbClr val="242145"/>
                      </a:solidFill>
                      <a:prstDash val="solid"/>
                      <a:round/>
                      <a:headEnd len="sm" w="sm" type="none"/>
                      <a:tailEnd len="sm" w="sm" type="none"/>
                    </a:lnL>
                    <a:lnR cap="flat" cmpd="sng" w="9525">
                      <a:solidFill>
                        <a:srgbClr val="242145"/>
                      </a:solidFill>
                      <a:prstDash val="solid"/>
                      <a:round/>
                      <a:headEnd len="sm" w="sm" type="none"/>
                      <a:tailEnd len="sm" w="sm" type="none"/>
                    </a:lnR>
                    <a:lnT cap="flat" cmpd="sng" w="9525">
                      <a:solidFill>
                        <a:srgbClr val="242145"/>
                      </a:solidFill>
                      <a:prstDash val="solid"/>
                      <a:round/>
                      <a:headEnd len="sm" w="sm" type="none"/>
                      <a:tailEnd len="sm" w="sm" type="none"/>
                    </a:lnT>
                    <a:lnB cap="flat" cmpd="sng" w="9525">
                      <a:solidFill>
                        <a:srgbClr val="242145"/>
                      </a:solidFill>
                      <a:prstDash val="solid"/>
                      <a:round/>
                      <a:headEnd len="sm" w="sm" type="none"/>
                      <a:tailEnd len="sm" w="sm" type="none"/>
                    </a:lnB>
                    <a:solidFill>
                      <a:srgbClr val="1B1834"/>
                    </a:solidFill>
                  </a:tcPr>
                </a:tc>
              </a:tr>
            </a:tbl>
          </a:graphicData>
        </a:graphic>
      </p:graphicFrame>
      <p:sp>
        <p:nvSpPr>
          <p:cNvPr id="1003" name="Google Shape;1003;p98"/>
          <p:cNvSpPr txBox="1"/>
          <p:nvPr/>
        </p:nvSpPr>
        <p:spPr>
          <a:xfrm>
            <a:off x="445350" y="361575"/>
            <a:ext cx="8253300" cy="314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2000"/>
              <a:buFont typeface="Arial"/>
              <a:buNone/>
            </a:pPr>
            <a:r>
              <a:rPr b="1" i="0" lang="en" sz="2000" u="none" cap="none" strike="noStrike">
                <a:solidFill>
                  <a:srgbClr val="FFFFFF"/>
                </a:solidFill>
                <a:latin typeface="Montserrat ExtraBold"/>
                <a:ea typeface="Montserrat ExtraBold"/>
                <a:cs typeface="Montserrat ExtraBold"/>
                <a:sym typeface="Montserrat ExtraBold"/>
              </a:rPr>
              <a:t>Pluralsight Skills services pricing</a:t>
            </a:r>
            <a:endParaRPr b="1" i="0" sz="3300" u="none" cap="none" strike="noStrike">
              <a:solidFill>
                <a:srgbClr val="000000"/>
              </a:solidFill>
              <a:latin typeface="Montserrat ExtraBold"/>
              <a:ea typeface="Montserrat ExtraBold"/>
              <a:cs typeface="Montserrat ExtraBold"/>
              <a:sym typeface="Montserrat ExtraBold"/>
            </a:endParaRPr>
          </a:p>
        </p:txBody>
      </p:sp>
      <p:sp>
        <p:nvSpPr>
          <p:cNvPr id="1004" name="Google Shape;1004;p98"/>
          <p:cNvSpPr/>
          <p:nvPr/>
        </p:nvSpPr>
        <p:spPr>
          <a:xfrm flipH="1">
            <a:off x="2104600" y="1023161"/>
            <a:ext cx="6531900" cy="268200"/>
          </a:xfrm>
          <a:prstGeom prst="rect">
            <a:avLst/>
          </a:pr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98"/>
          <p:cNvSpPr txBox="1"/>
          <p:nvPr/>
        </p:nvSpPr>
        <p:spPr>
          <a:xfrm>
            <a:off x="3815950" y="980261"/>
            <a:ext cx="31092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Montserrat"/>
                <a:ea typeface="Montserrat"/>
                <a:cs typeface="Montserrat"/>
                <a:sym typeface="Montserrat"/>
              </a:rPr>
              <a:t>Insert header here</a:t>
            </a:r>
            <a:endParaRPr b="1"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09" name="Shape 1009"/>
        <p:cNvGrpSpPr/>
        <p:nvPr/>
      </p:nvGrpSpPr>
      <p:grpSpPr>
        <a:xfrm>
          <a:off x="0" y="0"/>
          <a:ext cx="0" cy="0"/>
          <a:chOff x="0" y="0"/>
          <a:chExt cx="0" cy="0"/>
        </a:xfrm>
      </p:grpSpPr>
      <p:grpSp>
        <p:nvGrpSpPr>
          <p:cNvPr id="1010" name="Google Shape;1010;p99"/>
          <p:cNvGrpSpPr/>
          <p:nvPr/>
        </p:nvGrpSpPr>
        <p:grpSpPr>
          <a:xfrm>
            <a:off x="3622378" y="1116384"/>
            <a:ext cx="4891154" cy="3484553"/>
            <a:chOff x="4829822" y="1617076"/>
            <a:chExt cx="6521539" cy="5004384"/>
          </a:xfrm>
        </p:grpSpPr>
        <p:cxnSp>
          <p:nvCxnSpPr>
            <p:cNvPr id="1011" name="Google Shape;1011;p99"/>
            <p:cNvCxnSpPr/>
            <p:nvPr/>
          </p:nvCxnSpPr>
          <p:spPr>
            <a:xfrm>
              <a:off x="10687400" y="1630000"/>
              <a:ext cx="0" cy="4972800"/>
            </a:xfrm>
            <a:prstGeom prst="straightConnector1">
              <a:avLst/>
            </a:prstGeom>
            <a:noFill/>
            <a:ln cap="flat" cmpd="sng" w="9525">
              <a:solidFill>
                <a:srgbClr val="393B6B"/>
              </a:solidFill>
              <a:prstDash val="dash"/>
              <a:round/>
              <a:headEnd len="sm" w="sm" type="none"/>
              <a:tailEnd len="sm" w="sm" type="none"/>
            </a:ln>
          </p:spPr>
        </p:cxnSp>
        <p:cxnSp>
          <p:nvCxnSpPr>
            <p:cNvPr id="1012" name="Google Shape;1012;p99"/>
            <p:cNvCxnSpPr/>
            <p:nvPr/>
          </p:nvCxnSpPr>
          <p:spPr>
            <a:xfrm>
              <a:off x="11351361" y="1627060"/>
              <a:ext cx="0" cy="4994400"/>
            </a:xfrm>
            <a:prstGeom prst="straightConnector1">
              <a:avLst/>
            </a:prstGeom>
            <a:noFill/>
            <a:ln cap="flat" cmpd="sng" w="9525">
              <a:solidFill>
                <a:srgbClr val="393B6B"/>
              </a:solidFill>
              <a:prstDash val="dash"/>
              <a:round/>
              <a:headEnd len="sm" w="sm" type="none"/>
              <a:tailEnd len="sm" w="sm" type="none"/>
            </a:ln>
          </p:spPr>
        </p:cxnSp>
        <p:cxnSp>
          <p:nvCxnSpPr>
            <p:cNvPr id="1013" name="Google Shape;1013;p99"/>
            <p:cNvCxnSpPr/>
            <p:nvPr/>
          </p:nvCxnSpPr>
          <p:spPr>
            <a:xfrm>
              <a:off x="4829822" y="1650063"/>
              <a:ext cx="0" cy="4961400"/>
            </a:xfrm>
            <a:prstGeom prst="straightConnector1">
              <a:avLst/>
            </a:prstGeom>
            <a:noFill/>
            <a:ln cap="flat" cmpd="sng" w="9525">
              <a:solidFill>
                <a:srgbClr val="393B6B"/>
              </a:solidFill>
              <a:prstDash val="dash"/>
              <a:round/>
              <a:headEnd len="sm" w="sm" type="none"/>
              <a:tailEnd len="sm" w="sm" type="none"/>
            </a:ln>
          </p:spPr>
        </p:cxnSp>
        <p:cxnSp>
          <p:nvCxnSpPr>
            <p:cNvPr id="1014" name="Google Shape;1014;p99"/>
            <p:cNvCxnSpPr/>
            <p:nvPr/>
          </p:nvCxnSpPr>
          <p:spPr>
            <a:xfrm>
              <a:off x="5491443" y="1650061"/>
              <a:ext cx="0" cy="4969800"/>
            </a:xfrm>
            <a:prstGeom prst="straightConnector1">
              <a:avLst/>
            </a:prstGeom>
            <a:noFill/>
            <a:ln cap="flat" cmpd="sng" w="9525">
              <a:solidFill>
                <a:srgbClr val="393B6B"/>
              </a:solidFill>
              <a:prstDash val="dash"/>
              <a:round/>
              <a:headEnd len="sm" w="sm" type="none"/>
              <a:tailEnd len="sm" w="sm" type="none"/>
            </a:ln>
          </p:spPr>
        </p:cxnSp>
        <p:cxnSp>
          <p:nvCxnSpPr>
            <p:cNvPr id="1015" name="Google Shape;1015;p99"/>
            <p:cNvCxnSpPr/>
            <p:nvPr/>
          </p:nvCxnSpPr>
          <p:spPr>
            <a:xfrm>
              <a:off x="6153958" y="1617077"/>
              <a:ext cx="0" cy="5002800"/>
            </a:xfrm>
            <a:prstGeom prst="straightConnector1">
              <a:avLst/>
            </a:prstGeom>
            <a:noFill/>
            <a:ln cap="flat" cmpd="sng" w="9525">
              <a:solidFill>
                <a:srgbClr val="393B6B"/>
              </a:solidFill>
              <a:prstDash val="dash"/>
              <a:round/>
              <a:headEnd len="sm" w="sm" type="none"/>
              <a:tailEnd len="sm" w="sm" type="none"/>
            </a:ln>
          </p:spPr>
        </p:cxnSp>
        <p:cxnSp>
          <p:nvCxnSpPr>
            <p:cNvPr id="1016" name="Google Shape;1016;p99"/>
            <p:cNvCxnSpPr/>
            <p:nvPr/>
          </p:nvCxnSpPr>
          <p:spPr>
            <a:xfrm>
              <a:off x="6840896" y="1617076"/>
              <a:ext cx="0" cy="5002800"/>
            </a:xfrm>
            <a:prstGeom prst="straightConnector1">
              <a:avLst/>
            </a:prstGeom>
            <a:noFill/>
            <a:ln cap="flat" cmpd="sng" w="9525">
              <a:solidFill>
                <a:srgbClr val="393B6B"/>
              </a:solidFill>
              <a:prstDash val="dash"/>
              <a:round/>
              <a:headEnd len="sm" w="sm" type="none"/>
              <a:tailEnd len="sm" w="sm" type="none"/>
            </a:ln>
          </p:spPr>
        </p:cxnSp>
        <p:cxnSp>
          <p:nvCxnSpPr>
            <p:cNvPr id="1017" name="Google Shape;1017;p99"/>
            <p:cNvCxnSpPr/>
            <p:nvPr/>
          </p:nvCxnSpPr>
          <p:spPr>
            <a:xfrm>
              <a:off x="7479856" y="1617076"/>
              <a:ext cx="0" cy="4994400"/>
            </a:xfrm>
            <a:prstGeom prst="straightConnector1">
              <a:avLst/>
            </a:prstGeom>
            <a:noFill/>
            <a:ln cap="flat" cmpd="sng" w="9525">
              <a:solidFill>
                <a:srgbClr val="393B6B"/>
              </a:solidFill>
              <a:prstDash val="dash"/>
              <a:round/>
              <a:headEnd len="sm" w="sm" type="none"/>
              <a:tailEnd len="sm" w="sm" type="none"/>
            </a:ln>
          </p:spPr>
        </p:cxnSp>
        <p:cxnSp>
          <p:nvCxnSpPr>
            <p:cNvPr id="1018" name="Google Shape;1018;p99"/>
            <p:cNvCxnSpPr/>
            <p:nvPr/>
          </p:nvCxnSpPr>
          <p:spPr>
            <a:xfrm>
              <a:off x="8154694" y="1617076"/>
              <a:ext cx="0" cy="5002800"/>
            </a:xfrm>
            <a:prstGeom prst="straightConnector1">
              <a:avLst/>
            </a:prstGeom>
            <a:noFill/>
            <a:ln cap="flat" cmpd="sng" w="9525">
              <a:solidFill>
                <a:srgbClr val="393B6B"/>
              </a:solidFill>
              <a:prstDash val="dash"/>
              <a:round/>
              <a:headEnd len="sm" w="sm" type="none"/>
              <a:tailEnd len="sm" w="sm" type="none"/>
            </a:ln>
          </p:spPr>
        </p:cxnSp>
        <p:cxnSp>
          <p:nvCxnSpPr>
            <p:cNvPr id="1019" name="Google Shape;1019;p99"/>
            <p:cNvCxnSpPr/>
            <p:nvPr/>
          </p:nvCxnSpPr>
          <p:spPr>
            <a:xfrm>
              <a:off x="8818641" y="1617076"/>
              <a:ext cx="0" cy="5002800"/>
            </a:xfrm>
            <a:prstGeom prst="straightConnector1">
              <a:avLst/>
            </a:prstGeom>
            <a:noFill/>
            <a:ln cap="flat" cmpd="sng" w="9525">
              <a:solidFill>
                <a:srgbClr val="393B6B"/>
              </a:solidFill>
              <a:prstDash val="dash"/>
              <a:round/>
              <a:headEnd len="sm" w="sm" type="none"/>
              <a:tailEnd len="sm" w="sm" type="none"/>
            </a:ln>
          </p:spPr>
        </p:cxnSp>
        <p:cxnSp>
          <p:nvCxnSpPr>
            <p:cNvPr id="1020" name="Google Shape;1020;p99"/>
            <p:cNvCxnSpPr/>
            <p:nvPr/>
          </p:nvCxnSpPr>
          <p:spPr>
            <a:xfrm>
              <a:off x="9472786" y="1617076"/>
              <a:ext cx="0" cy="4994400"/>
            </a:xfrm>
            <a:prstGeom prst="straightConnector1">
              <a:avLst/>
            </a:prstGeom>
            <a:noFill/>
            <a:ln cap="flat" cmpd="sng" w="9525">
              <a:solidFill>
                <a:srgbClr val="393B6B"/>
              </a:solidFill>
              <a:prstDash val="dash"/>
              <a:round/>
              <a:headEnd len="sm" w="sm" type="none"/>
              <a:tailEnd len="sm" w="sm" type="none"/>
            </a:ln>
          </p:spPr>
        </p:cxnSp>
        <p:cxnSp>
          <p:nvCxnSpPr>
            <p:cNvPr id="1021" name="Google Shape;1021;p99"/>
            <p:cNvCxnSpPr/>
            <p:nvPr/>
          </p:nvCxnSpPr>
          <p:spPr>
            <a:xfrm>
              <a:off x="10136750" y="1636025"/>
              <a:ext cx="0" cy="4975200"/>
            </a:xfrm>
            <a:prstGeom prst="straightConnector1">
              <a:avLst/>
            </a:prstGeom>
            <a:noFill/>
            <a:ln cap="flat" cmpd="sng" w="9525">
              <a:solidFill>
                <a:srgbClr val="393B6B"/>
              </a:solidFill>
              <a:prstDash val="dash"/>
              <a:round/>
              <a:headEnd len="sm" w="sm" type="none"/>
              <a:tailEnd len="sm" w="sm" type="none"/>
            </a:ln>
          </p:spPr>
        </p:cxnSp>
      </p:grpSp>
      <p:sp>
        <p:nvSpPr>
          <p:cNvPr id="1022" name="Google Shape;1022;p99"/>
          <p:cNvSpPr/>
          <p:nvPr/>
        </p:nvSpPr>
        <p:spPr>
          <a:xfrm>
            <a:off x="7400143" y="789936"/>
            <a:ext cx="3945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Montserrat Light"/>
                <a:ea typeface="Montserrat Light"/>
                <a:cs typeface="Montserrat Light"/>
                <a:sym typeface="Montserrat Light"/>
              </a:rPr>
              <a:t>10</a:t>
            </a:r>
            <a:endParaRPr b="0" i="0" sz="800" u="none" cap="none" strike="noStrike">
              <a:solidFill>
                <a:schemeClr val="lt1"/>
              </a:solidFill>
              <a:latin typeface="Montserrat Light"/>
              <a:ea typeface="Montserrat Light"/>
              <a:cs typeface="Montserrat Light"/>
              <a:sym typeface="Montserrat Light"/>
            </a:endParaRPr>
          </a:p>
        </p:txBody>
      </p:sp>
      <p:sp>
        <p:nvSpPr>
          <p:cNvPr id="1023" name="Google Shape;1023;p99"/>
          <p:cNvSpPr/>
          <p:nvPr/>
        </p:nvSpPr>
        <p:spPr>
          <a:xfrm>
            <a:off x="6905652" y="789936"/>
            <a:ext cx="3936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Montserrat Light"/>
                <a:ea typeface="Montserrat Light"/>
                <a:cs typeface="Montserrat Light"/>
                <a:sym typeface="Montserrat Light"/>
              </a:rPr>
              <a:t>09</a:t>
            </a:r>
            <a:endParaRPr b="0" i="0" sz="800" u="none" cap="none" strike="noStrike">
              <a:solidFill>
                <a:schemeClr val="lt1"/>
              </a:solidFill>
              <a:latin typeface="Montserrat Light"/>
              <a:ea typeface="Montserrat Light"/>
              <a:cs typeface="Montserrat Light"/>
              <a:sym typeface="Montserrat Light"/>
            </a:endParaRPr>
          </a:p>
        </p:txBody>
      </p:sp>
      <p:sp>
        <p:nvSpPr>
          <p:cNvPr id="1024" name="Google Shape;1024;p99"/>
          <p:cNvSpPr/>
          <p:nvPr/>
        </p:nvSpPr>
        <p:spPr>
          <a:xfrm>
            <a:off x="6411160" y="789936"/>
            <a:ext cx="3936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Montserrat Light"/>
                <a:ea typeface="Montserrat Light"/>
                <a:cs typeface="Montserrat Light"/>
                <a:sym typeface="Montserrat Light"/>
              </a:rPr>
              <a:t>08</a:t>
            </a:r>
            <a:endParaRPr b="0" i="0" sz="800" u="none" cap="none" strike="noStrike">
              <a:solidFill>
                <a:schemeClr val="lt1"/>
              </a:solidFill>
              <a:latin typeface="Montserrat Light"/>
              <a:ea typeface="Montserrat Light"/>
              <a:cs typeface="Montserrat Light"/>
              <a:sym typeface="Montserrat Light"/>
            </a:endParaRPr>
          </a:p>
        </p:txBody>
      </p:sp>
      <p:sp>
        <p:nvSpPr>
          <p:cNvPr id="1025" name="Google Shape;1025;p99"/>
          <p:cNvSpPr/>
          <p:nvPr/>
        </p:nvSpPr>
        <p:spPr>
          <a:xfrm>
            <a:off x="5925380" y="789936"/>
            <a:ext cx="3954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Montserrat Light"/>
                <a:ea typeface="Montserrat Light"/>
                <a:cs typeface="Montserrat Light"/>
                <a:sym typeface="Montserrat Light"/>
              </a:rPr>
              <a:t>07</a:t>
            </a:r>
            <a:endParaRPr b="0" i="0" sz="800" u="none" cap="none" strike="noStrike">
              <a:solidFill>
                <a:schemeClr val="lt1"/>
              </a:solidFill>
              <a:latin typeface="Montserrat Light"/>
              <a:ea typeface="Montserrat Light"/>
              <a:cs typeface="Montserrat Light"/>
              <a:sym typeface="Montserrat Light"/>
            </a:endParaRPr>
          </a:p>
        </p:txBody>
      </p:sp>
      <p:sp>
        <p:nvSpPr>
          <p:cNvPr id="1026" name="Google Shape;1026;p99"/>
          <p:cNvSpPr/>
          <p:nvPr/>
        </p:nvSpPr>
        <p:spPr>
          <a:xfrm>
            <a:off x="5430888" y="789936"/>
            <a:ext cx="3936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Montserrat Light"/>
                <a:ea typeface="Montserrat Light"/>
                <a:cs typeface="Montserrat Light"/>
                <a:sym typeface="Montserrat Light"/>
              </a:rPr>
              <a:t>06</a:t>
            </a:r>
            <a:endParaRPr b="0" i="0" sz="800" u="none" cap="none" strike="noStrike">
              <a:solidFill>
                <a:schemeClr val="lt1"/>
              </a:solidFill>
              <a:latin typeface="Montserrat Light"/>
              <a:ea typeface="Montserrat Light"/>
              <a:cs typeface="Montserrat Light"/>
              <a:sym typeface="Montserrat Light"/>
            </a:endParaRPr>
          </a:p>
        </p:txBody>
      </p:sp>
      <p:sp>
        <p:nvSpPr>
          <p:cNvPr id="1027" name="Google Shape;1027;p99"/>
          <p:cNvSpPr/>
          <p:nvPr/>
        </p:nvSpPr>
        <p:spPr>
          <a:xfrm>
            <a:off x="4924397" y="789936"/>
            <a:ext cx="3945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Montserrat Light"/>
                <a:ea typeface="Montserrat Light"/>
                <a:cs typeface="Montserrat Light"/>
                <a:sym typeface="Montserrat Light"/>
              </a:rPr>
              <a:t>05</a:t>
            </a:r>
            <a:endParaRPr b="0" i="0" sz="800" u="none" cap="none" strike="noStrike">
              <a:solidFill>
                <a:schemeClr val="lt1"/>
              </a:solidFill>
              <a:latin typeface="Montserrat Light"/>
              <a:ea typeface="Montserrat Light"/>
              <a:cs typeface="Montserrat Light"/>
              <a:sym typeface="Montserrat Light"/>
            </a:endParaRPr>
          </a:p>
        </p:txBody>
      </p:sp>
      <p:sp>
        <p:nvSpPr>
          <p:cNvPr id="1028" name="Google Shape;1028;p99"/>
          <p:cNvSpPr/>
          <p:nvPr/>
        </p:nvSpPr>
        <p:spPr>
          <a:xfrm>
            <a:off x="4419002" y="789936"/>
            <a:ext cx="3936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Montserrat Light"/>
                <a:ea typeface="Montserrat Light"/>
                <a:cs typeface="Montserrat Light"/>
                <a:sym typeface="Montserrat Light"/>
              </a:rPr>
              <a:t>04</a:t>
            </a:r>
            <a:endParaRPr b="0" i="0" sz="800" u="none" cap="none" strike="noStrike">
              <a:solidFill>
                <a:schemeClr val="lt1"/>
              </a:solidFill>
              <a:latin typeface="Montserrat Light"/>
              <a:ea typeface="Montserrat Light"/>
              <a:cs typeface="Montserrat Light"/>
              <a:sym typeface="Montserrat Light"/>
            </a:endParaRPr>
          </a:p>
        </p:txBody>
      </p:sp>
      <p:sp>
        <p:nvSpPr>
          <p:cNvPr id="1029" name="Google Shape;1029;p99"/>
          <p:cNvSpPr/>
          <p:nvPr/>
        </p:nvSpPr>
        <p:spPr>
          <a:xfrm>
            <a:off x="3933223" y="789936"/>
            <a:ext cx="3954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Montserrat Light"/>
                <a:ea typeface="Montserrat Light"/>
                <a:cs typeface="Montserrat Light"/>
                <a:sym typeface="Montserrat Light"/>
              </a:rPr>
              <a:t>03</a:t>
            </a:r>
            <a:endParaRPr b="0" i="0" sz="800" u="none" cap="none" strike="noStrike">
              <a:solidFill>
                <a:schemeClr val="lt1"/>
              </a:solidFill>
              <a:latin typeface="Montserrat Light"/>
              <a:ea typeface="Montserrat Light"/>
              <a:cs typeface="Montserrat Light"/>
              <a:sym typeface="Montserrat Light"/>
            </a:endParaRPr>
          </a:p>
        </p:txBody>
      </p:sp>
      <p:sp>
        <p:nvSpPr>
          <p:cNvPr id="1030" name="Google Shape;1030;p99"/>
          <p:cNvSpPr/>
          <p:nvPr/>
        </p:nvSpPr>
        <p:spPr>
          <a:xfrm>
            <a:off x="3427827" y="789936"/>
            <a:ext cx="3936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Montserrat Light"/>
                <a:ea typeface="Montserrat Light"/>
                <a:cs typeface="Montserrat Light"/>
                <a:sym typeface="Montserrat Light"/>
              </a:rPr>
              <a:t>02</a:t>
            </a:r>
            <a:endParaRPr b="0" i="0" sz="800" u="none" cap="none" strike="noStrike">
              <a:solidFill>
                <a:schemeClr val="lt1"/>
              </a:solidFill>
              <a:latin typeface="Montserrat Light"/>
              <a:ea typeface="Montserrat Light"/>
              <a:cs typeface="Montserrat Light"/>
              <a:sym typeface="Montserrat Light"/>
            </a:endParaRPr>
          </a:p>
        </p:txBody>
      </p:sp>
      <p:sp>
        <p:nvSpPr>
          <p:cNvPr id="1031" name="Google Shape;1031;p99"/>
          <p:cNvSpPr/>
          <p:nvPr/>
        </p:nvSpPr>
        <p:spPr>
          <a:xfrm>
            <a:off x="2933337" y="789936"/>
            <a:ext cx="3936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Montserrat Light"/>
                <a:ea typeface="Montserrat Light"/>
                <a:cs typeface="Montserrat Light"/>
                <a:sym typeface="Montserrat Light"/>
              </a:rPr>
              <a:t>01</a:t>
            </a:r>
            <a:endParaRPr b="0" i="0" sz="800" u="none" cap="none" strike="noStrike">
              <a:solidFill>
                <a:schemeClr val="lt1"/>
              </a:solidFill>
              <a:latin typeface="Montserrat Light"/>
              <a:ea typeface="Montserrat Light"/>
              <a:cs typeface="Montserrat Light"/>
              <a:sym typeface="Montserrat Light"/>
            </a:endParaRPr>
          </a:p>
        </p:txBody>
      </p:sp>
      <p:cxnSp>
        <p:nvCxnSpPr>
          <p:cNvPr id="1032" name="Google Shape;1032;p99"/>
          <p:cNvCxnSpPr/>
          <p:nvPr/>
        </p:nvCxnSpPr>
        <p:spPr>
          <a:xfrm>
            <a:off x="479125" y="1129109"/>
            <a:ext cx="8045700" cy="0"/>
          </a:xfrm>
          <a:prstGeom prst="straightConnector1">
            <a:avLst/>
          </a:prstGeom>
          <a:noFill/>
          <a:ln cap="flat" cmpd="sng" w="28575">
            <a:solidFill>
              <a:srgbClr val="242145"/>
            </a:solidFill>
            <a:prstDash val="solid"/>
            <a:round/>
            <a:headEnd len="sm" w="sm" type="none"/>
            <a:tailEnd len="sm" w="sm" type="none"/>
          </a:ln>
        </p:spPr>
      </p:cxnSp>
      <p:sp>
        <p:nvSpPr>
          <p:cNvPr id="1033" name="Google Shape;1033;p99"/>
          <p:cNvSpPr txBox="1"/>
          <p:nvPr/>
        </p:nvSpPr>
        <p:spPr>
          <a:xfrm>
            <a:off x="2574286" y="753951"/>
            <a:ext cx="369900" cy="301800"/>
          </a:xfrm>
          <a:prstGeom prst="rect">
            <a:avLst/>
          </a:prstGeom>
          <a:noFill/>
          <a:ln>
            <a:noFill/>
          </a:ln>
        </p:spPr>
        <p:txBody>
          <a:bodyPr anchorCtr="0" anchor="b" bIns="0" lIns="0" spcFirstLastPara="1" rIns="0" wrap="square" tIns="0">
            <a:noAutofit/>
          </a:bodyPr>
          <a:lstStyle/>
          <a:p>
            <a:pPr indent="-152400" lvl="0" marL="15240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Montserrat Light"/>
                <a:ea typeface="Montserrat Light"/>
                <a:cs typeface="Montserrat Light"/>
                <a:sym typeface="Montserrat Light"/>
              </a:rPr>
              <a:t>Week:</a:t>
            </a:r>
            <a:endParaRPr b="0" i="0" sz="1100" u="none" cap="none" strike="noStrike">
              <a:solidFill>
                <a:srgbClr val="000000"/>
              </a:solidFill>
              <a:latin typeface="Montserrat Light"/>
              <a:ea typeface="Montserrat Light"/>
              <a:cs typeface="Montserrat Light"/>
              <a:sym typeface="Montserrat Light"/>
            </a:endParaRPr>
          </a:p>
        </p:txBody>
      </p:sp>
      <p:sp>
        <p:nvSpPr>
          <p:cNvPr id="1034" name="Google Shape;1034;p99"/>
          <p:cNvSpPr/>
          <p:nvPr/>
        </p:nvSpPr>
        <p:spPr>
          <a:xfrm>
            <a:off x="8311109" y="783447"/>
            <a:ext cx="3945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Montserrat Light"/>
                <a:ea typeface="Montserrat Light"/>
                <a:cs typeface="Montserrat Light"/>
                <a:sym typeface="Montserrat Light"/>
              </a:rPr>
              <a:t>12</a:t>
            </a:r>
            <a:endParaRPr b="0" i="0" sz="800" u="none" cap="none" strike="noStrike">
              <a:solidFill>
                <a:schemeClr val="lt1"/>
              </a:solidFill>
              <a:latin typeface="Montserrat Light"/>
              <a:ea typeface="Montserrat Light"/>
              <a:cs typeface="Montserrat Light"/>
              <a:sym typeface="Montserrat Light"/>
            </a:endParaRPr>
          </a:p>
        </p:txBody>
      </p:sp>
      <p:sp>
        <p:nvSpPr>
          <p:cNvPr id="1035" name="Google Shape;1035;p99"/>
          <p:cNvSpPr/>
          <p:nvPr/>
        </p:nvSpPr>
        <p:spPr>
          <a:xfrm>
            <a:off x="7816618" y="783447"/>
            <a:ext cx="393600" cy="301800"/>
          </a:xfrm>
          <a:prstGeom prst="rect">
            <a:avLst/>
          </a:prstGeom>
          <a:noFill/>
          <a:ln>
            <a:noFill/>
          </a:ln>
        </p:spPr>
        <p:txBody>
          <a:bodyPr anchorCtr="0" anchor="b"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Montserrat Light"/>
              <a:ea typeface="Montserrat Light"/>
              <a:cs typeface="Montserrat Light"/>
              <a:sym typeface="Montserrat Light"/>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Montserrat Light"/>
              <a:ea typeface="Montserrat Light"/>
              <a:cs typeface="Montserrat Light"/>
              <a:sym typeface="Montserrat Light"/>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Montserrat Light"/>
                <a:ea typeface="Montserrat Light"/>
                <a:cs typeface="Montserrat Light"/>
                <a:sym typeface="Montserrat Light"/>
              </a:rPr>
              <a:t>11</a:t>
            </a:r>
            <a:endParaRPr b="0" i="0" sz="800" u="none" cap="none" strike="noStrike">
              <a:solidFill>
                <a:schemeClr val="lt1"/>
              </a:solidFill>
              <a:latin typeface="Montserrat Light"/>
              <a:ea typeface="Montserrat Light"/>
              <a:cs typeface="Montserrat Light"/>
              <a:sym typeface="Montserrat Light"/>
            </a:endParaRPr>
          </a:p>
        </p:txBody>
      </p:sp>
      <p:cxnSp>
        <p:nvCxnSpPr>
          <p:cNvPr id="1036" name="Google Shape;1036;p99"/>
          <p:cNvCxnSpPr/>
          <p:nvPr/>
        </p:nvCxnSpPr>
        <p:spPr>
          <a:xfrm>
            <a:off x="3122941" y="1147425"/>
            <a:ext cx="0" cy="3417900"/>
          </a:xfrm>
          <a:prstGeom prst="straightConnector1">
            <a:avLst/>
          </a:prstGeom>
          <a:noFill/>
          <a:ln cap="flat" cmpd="sng" w="9525">
            <a:solidFill>
              <a:srgbClr val="393B6B"/>
            </a:solidFill>
            <a:prstDash val="dash"/>
            <a:round/>
            <a:headEnd len="sm" w="sm" type="none"/>
            <a:tailEnd len="sm" w="sm" type="none"/>
          </a:ln>
        </p:spPr>
      </p:cxnSp>
      <p:graphicFrame>
        <p:nvGraphicFramePr>
          <p:cNvPr id="1037" name="Google Shape;1037;p99"/>
          <p:cNvGraphicFramePr/>
          <p:nvPr/>
        </p:nvGraphicFramePr>
        <p:xfrm>
          <a:off x="474253" y="1087265"/>
          <a:ext cx="3000000" cy="3000000"/>
        </p:xfrm>
        <a:graphic>
          <a:graphicData uri="http://schemas.openxmlformats.org/drawingml/2006/table">
            <a:tbl>
              <a:tblPr>
                <a:noFill/>
                <a:tableStyleId>{9C6E012F-6510-44BF-BE81-5A1A07D8646A}</a:tableStyleId>
              </a:tblPr>
              <a:tblGrid>
                <a:gridCol w="8039275"/>
              </a:tblGrid>
              <a:tr h="921150">
                <a:tc>
                  <a:txBody>
                    <a:bodyPr/>
                    <a:lstStyle/>
                    <a:p>
                      <a:pPr indent="0" lvl="0" marL="520700" marR="0" rtl="0" algn="l">
                        <a:lnSpc>
                          <a:spcPct val="115000"/>
                        </a:lnSpc>
                        <a:spcBef>
                          <a:spcPts val="0"/>
                        </a:spcBef>
                        <a:spcAft>
                          <a:spcPts val="0"/>
                        </a:spcAft>
                        <a:buClr>
                          <a:srgbClr val="000000"/>
                        </a:buClr>
                        <a:buSzPts val="1100"/>
                        <a:buFont typeface="Arial"/>
                        <a:buNone/>
                      </a:pPr>
                      <a:r>
                        <a:rPr b="1" lang="en" sz="1100" u="none" cap="none" strike="noStrike">
                          <a:solidFill>
                            <a:schemeClr val="lt1"/>
                          </a:solidFill>
                          <a:latin typeface="Montserrat"/>
                          <a:ea typeface="Montserrat"/>
                          <a:cs typeface="Montserrat"/>
                          <a:sym typeface="Montserrat"/>
                        </a:rPr>
                        <a:t>Header</a:t>
                      </a:r>
                      <a:endParaRPr b="1" sz="1100" u="none" cap="none" strike="noStrike">
                        <a:solidFill>
                          <a:schemeClr val="lt1"/>
                        </a:solidFill>
                        <a:latin typeface="Montserrat"/>
                        <a:ea typeface="Montserrat"/>
                        <a:cs typeface="Montserrat"/>
                        <a:sym typeface="Montserrat"/>
                      </a:endParaRPr>
                    </a:p>
                    <a:p>
                      <a:pPr indent="0" lvl="0" marL="520700" marR="0" rtl="0" algn="l">
                        <a:lnSpc>
                          <a:spcPct val="100000"/>
                        </a:lnSpc>
                        <a:spcBef>
                          <a:spcPts val="0"/>
                        </a:spcBef>
                        <a:spcAft>
                          <a:spcPts val="0"/>
                        </a:spcAft>
                        <a:buClr>
                          <a:srgbClr val="000000"/>
                        </a:buClr>
                        <a:buSzPts val="700"/>
                        <a:buFont typeface="Arial"/>
                        <a:buNone/>
                      </a:pPr>
                      <a:r>
                        <a:rPr b="1" lang="en" sz="700" u="none" cap="none" strike="noStrike">
                          <a:solidFill>
                            <a:schemeClr val="lt1"/>
                          </a:solidFill>
                          <a:latin typeface="Montserrat ExtraLight"/>
                          <a:ea typeface="Montserrat ExtraLight"/>
                          <a:cs typeface="Montserrat ExtraLight"/>
                          <a:sym typeface="Montserrat ExtraLight"/>
                        </a:rPr>
                        <a:t>+ Bullets</a:t>
                      </a:r>
                      <a:endParaRPr b="1" sz="1100" u="none" cap="none" strike="noStrike">
                        <a:solidFill>
                          <a:schemeClr val="lt1"/>
                        </a:solidFill>
                        <a:latin typeface="Montserrat"/>
                        <a:ea typeface="Montserrat"/>
                        <a:cs typeface="Montserrat"/>
                        <a:sym typeface="Montserrat"/>
                      </a:endParaRPr>
                    </a:p>
                    <a:p>
                      <a:pPr indent="0" lvl="0" marL="520700" marR="0" rtl="0" algn="l">
                        <a:lnSpc>
                          <a:spcPct val="100000"/>
                        </a:lnSpc>
                        <a:spcBef>
                          <a:spcPts val="400"/>
                        </a:spcBef>
                        <a:spcAft>
                          <a:spcPts val="0"/>
                        </a:spcAft>
                        <a:buClr>
                          <a:schemeClr val="dk1"/>
                        </a:buClr>
                        <a:buSzPts val="800"/>
                        <a:buFont typeface="Arial"/>
                        <a:buNone/>
                      </a:pPr>
                      <a:r>
                        <a:rPr b="1" lang="en" sz="700" u="none" cap="none" strike="noStrike">
                          <a:solidFill>
                            <a:schemeClr val="lt1"/>
                          </a:solidFill>
                          <a:latin typeface="Montserrat ExtraLight"/>
                          <a:ea typeface="Montserrat ExtraLight"/>
                          <a:cs typeface="Montserrat ExtraLight"/>
                          <a:sym typeface="Montserrat ExtraLight"/>
                        </a:rPr>
                        <a:t>+ Bullets</a:t>
                      </a:r>
                      <a:endParaRPr b="1" sz="700" u="none" cap="none" strike="noStrike">
                        <a:solidFill>
                          <a:schemeClr val="lt1"/>
                        </a:solidFill>
                        <a:latin typeface="Montserrat ExtraLight"/>
                        <a:ea typeface="Montserrat ExtraLight"/>
                        <a:cs typeface="Montserrat ExtraLight"/>
                        <a:sym typeface="Montserrat ExtraLight"/>
                      </a:endParaRPr>
                    </a:p>
                    <a:p>
                      <a:pPr indent="0" lvl="0" marL="520700" marR="0" rtl="0" algn="l">
                        <a:lnSpc>
                          <a:spcPct val="100000"/>
                        </a:lnSpc>
                        <a:spcBef>
                          <a:spcPts val="400"/>
                        </a:spcBef>
                        <a:spcAft>
                          <a:spcPts val="0"/>
                        </a:spcAft>
                        <a:buClr>
                          <a:schemeClr val="dk1"/>
                        </a:buClr>
                        <a:buSzPts val="800"/>
                        <a:buFont typeface="Arial"/>
                        <a:buNone/>
                      </a:pPr>
                      <a:r>
                        <a:rPr b="1" lang="en" sz="700" u="none" cap="none" strike="noStrike">
                          <a:solidFill>
                            <a:schemeClr val="lt1"/>
                          </a:solidFill>
                          <a:latin typeface="Montserrat ExtraLight"/>
                          <a:ea typeface="Montserrat ExtraLight"/>
                          <a:cs typeface="Montserrat ExtraLight"/>
                          <a:sym typeface="Montserrat ExtraLight"/>
                        </a:rPr>
                        <a:t>+ Bullets</a:t>
                      </a:r>
                      <a:endParaRPr b="1" sz="1100" u="none" cap="none" strike="noStrike">
                        <a:solidFill>
                          <a:srgbClr val="FFFFFF"/>
                        </a:solidFill>
                        <a:latin typeface="Montserrat"/>
                        <a:ea typeface="Montserrat"/>
                        <a:cs typeface="Montserrat"/>
                        <a:sym typeface="Montserrat"/>
                      </a:endParaRPr>
                    </a:p>
                  </a:txBody>
                  <a:tcPr marT="19050" marB="19050" marR="28575" marL="28575" anchor="ctr">
                    <a:lnL cap="flat" cmpd="sng" w="9525">
                      <a:solidFill>
                        <a:srgbClr val="393B6B">
                          <a:alpha val="0"/>
                        </a:srgbClr>
                      </a:solidFill>
                      <a:prstDash val="solid"/>
                      <a:round/>
                      <a:headEnd len="sm" w="sm" type="none"/>
                      <a:tailEnd len="sm" w="sm" type="none"/>
                    </a:lnL>
                    <a:lnR cap="flat" cmpd="sng" w="28575">
                      <a:solidFill>
                        <a:srgbClr val="393B6B">
                          <a:alpha val="0"/>
                        </a:srgbClr>
                      </a:solidFill>
                      <a:prstDash val="solid"/>
                      <a:round/>
                      <a:headEnd len="sm" w="sm" type="none"/>
                      <a:tailEnd len="sm" w="sm" type="none"/>
                    </a:lnR>
                    <a:lnT cap="flat" cmpd="sng" w="9525">
                      <a:solidFill>
                        <a:srgbClr val="393B6B">
                          <a:alpha val="0"/>
                        </a:srgbClr>
                      </a:solidFill>
                      <a:prstDash val="solid"/>
                      <a:round/>
                      <a:headEnd len="sm" w="sm" type="none"/>
                      <a:tailEnd len="sm" w="sm" type="none"/>
                    </a:lnT>
                    <a:lnB cap="flat" cmpd="sng" w="9525">
                      <a:solidFill>
                        <a:srgbClr val="393B6B">
                          <a:alpha val="0"/>
                        </a:srgbClr>
                      </a:solidFill>
                      <a:prstDash val="solid"/>
                      <a:round/>
                      <a:headEnd len="sm" w="sm" type="none"/>
                      <a:tailEnd len="sm" w="sm" type="none"/>
                    </a:lnB>
                  </a:tcPr>
                </a:tc>
              </a:tr>
              <a:tr h="921150">
                <a:tc>
                  <a:txBody>
                    <a:bodyPr/>
                    <a:lstStyle/>
                    <a:p>
                      <a:pPr indent="0" lvl="0" marL="520700" marR="0" rtl="0" algn="l">
                        <a:lnSpc>
                          <a:spcPct val="115000"/>
                        </a:lnSpc>
                        <a:spcBef>
                          <a:spcPts val="0"/>
                        </a:spcBef>
                        <a:spcAft>
                          <a:spcPts val="0"/>
                        </a:spcAft>
                        <a:buClr>
                          <a:srgbClr val="000000"/>
                        </a:buClr>
                        <a:buSzPts val="1100"/>
                        <a:buFont typeface="Arial"/>
                        <a:buNone/>
                      </a:pPr>
                      <a:r>
                        <a:rPr b="1" lang="en" sz="1100" u="none" cap="none" strike="noStrike">
                          <a:solidFill>
                            <a:schemeClr val="lt1"/>
                          </a:solidFill>
                          <a:latin typeface="Montserrat"/>
                          <a:ea typeface="Montserrat"/>
                          <a:cs typeface="Montserrat"/>
                          <a:sym typeface="Montserrat"/>
                        </a:rPr>
                        <a:t>Header</a:t>
                      </a:r>
                      <a:endParaRPr b="1" sz="1100" u="none" cap="none" strike="noStrike">
                        <a:solidFill>
                          <a:schemeClr val="lt1"/>
                        </a:solidFill>
                        <a:latin typeface="Montserrat"/>
                        <a:ea typeface="Montserrat"/>
                        <a:cs typeface="Montserrat"/>
                        <a:sym typeface="Montserrat"/>
                      </a:endParaRPr>
                    </a:p>
                    <a:p>
                      <a:pPr indent="0" lvl="0" marL="520700" marR="0" rtl="0" algn="l">
                        <a:lnSpc>
                          <a:spcPct val="100000"/>
                        </a:lnSpc>
                        <a:spcBef>
                          <a:spcPts val="0"/>
                        </a:spcBef>
                        <a:spcAft>
                          <a:spcPts val="0"/>
                        </a:spcAft>
                        <a:buClr>
                          <a:srgbClr val="000000"/>
                        </a:buClr>
                        <a:buSzPts val="700"/>
                        <a:buFont typeface="Arial"/>
                        <a:buNone/>
                      </a:pPr>
                      <a:r>
                        <a:rPr b="1" lang="en" sz="700" u="none" cap="none" strike="noStrike">
                          <a:solidFill>
                            <a:schemeClr val="lt1"/>
                          </a:solidFill>
                          <a:latin typeface="Montserrat ExtraLight"/>
                          <a:ea typeface="Montserrat ExtraLight"/>
                          <a:cs typeface="Montserrat ExtraLight"/>
                          <a:sym typeface="Montserrat ExtraLight"/>
                        </a:rPr>
                        <a:t>+ Bullets</a:t>
                      </a:r>
                      <a:endParaRPr b="1" sz="1100" u="none" cap="none" strike="noStrike">
                        <a:solidFill>
                          <a:schemeClr val="lt1"/>
                        </a:solidFill>
                        <a:latin typeface="Montserrat"/>
                        <a:ea typeface="Montserrat"/>
                        <a:cs typeface="Montserrat"/>
                        <a:sym typeface="Montserrat"/>
                      </a:endParaRPr>
                    </a:p>
                    <a:p>
                      <a:pPr indent="0" lvl="0" marL="520700" marR="0" rtl="0" algn="l">
                        <a:lnSpc>
                          <a:spcPct val="100000"/>
                        </a:lnSpc>
                        <a:spcBef>
                          <a:spcPts val="400"/>
                        </a:spcBef>
                        <a:spcAft>
                          <a:spcPts val="0"/>
                        </a:spcAft>
                        <a:buClr>
                          <a:schemeClr val="dk1"/>
                        </a:buClr>
                        <a:buSzPts val="800"/>
                        <a:buFont typeface="Arial"/>
                        <a:buNone/>
                      </a:pPr>
                      <a:r>
                        <a:rPr b="1" lang="en" sz="700" u="none" cap="none" strike="noStrike">
                          <a:solidFill>
                            <a:schemeClr val="lt1"/>
                          </a:solidFill>
                          <a:latin typeface="Montserrat ExtraLight"/>
                          <a:ea typeface="Montserrat ExtraLight"/>
                          <a:cs typeface="Montserrat ExtraLight"/>
                          <a:sym typeface="Montserrat ExtraLight"/>
                        </a:rPr>
                        <a:t>+ Bullets</a:t>
                      </a:r>
                      <a:endParaRPr b="1" sz="700" u="none" cap="none" strike="noStrike">
                        <a:solidFill>
                          <a:schemeClr val="lt1"/>
                        </a:solidFill>
                        <a:latin typeface="Montserrat ExtraLight"/>
                        <a:ea typeface="Montserrat ExtraLight"/>
                        <a:cs typeface="Montserrat ExtraLight"/>
                        <a:sym typeface="Montserrat ExtraLight"/>
                      </a:endParaRPr>
                    </a:p>
                    <a:p>
                      <a:pPr indent="0" lvl="0" marL="520700" marR="0" rtl="0" algn="l">
                        <a:lnSpc>
                          <a:spcPct val="100000"/>
                        </a:lnSpc>
                        <a:spcBef>
                          <a:spcPts val="400"/>
                        </a:spcBef>
                        <a:spcAft>
                          <a:spcPts val="0"/>
                        </a:spcAft>
                        <a:buClr>
                          <a:schemeClr val="dk1"/>
                        </a:buClr>
                        <a:buSzPts val="800"/>
                        <a:buFont typeface="Arial"/>
                        <a:buNone/>
                      </a:pPr>
                      <a:r>
                        <a:rPr b="1" lang="en" sz="700" u="none" cap="none" strike="noStrike">
                          <a:solidFill>
                            <a:schemeClr val="lt1"/>
                          </a:solidFill>
                          <a:latin typeface="Montserrat ExtraLight"/>
                          <a:ea typeface="Montserrat ExtraLight"/>
                          <a:cs typeface="Montserrat ExtraLight"/>
                          <a:sym typeface="Montserrat ExtraLight"/>
                        </a:rPr>
                        <a:t>+ Bullets</a:t>
                      </a:r>
                      <a:endParaRPr b="1" sz="700" u="none" cap="none" strike="noStrike">
                        <a:solidFill>
                          <a:schemeClr val="lt1"/>
                        </a:solidFill>
                        <a:latin typeface="Montserrat ExtraLight"/>
                        <a:ea typeface="Montserrat ExtraLight"/>
                        <a:cs typeface="Montserrat ExtraLight"/>
                        <a:sym typeface="Montserrat ExtraLight"/>
                      </a:endParaRPr>
                    </a:p>
                  </a:txBody>
                  <a:tcPr marT="19050" marB="19050" marR="28575" marL="28575" anchor="ctr">
                    <a:lnL cap="flat" cmpd="sng" w="9525">
                      <a:solidFill>
                        <a:srgbClr val="393B6B">
                          <a:alpha val="0"/>
                        </a:srgbClr>
                      </a:solidFill>
                      <a:prstDash val="solid"/>
                      <a:round/>
                      <a:headEnd len="sm" w="sm" type="none"/>
                      <a:tailEnd len="sm" w="sm" type="none"/>
                    </a:lnL>
                    <a:lnR cap="flat" cmpd="sng" w="28575">
                      <a:solidFill>
                        <a:srgbClr val="393B6B">
                          <a:alpha val="0"/>
                        </a:srgbClr>
                      </a:solidFill>
                      <a:prstDash val="solid"/>
                      <a:round/>
                      <a:headEnd len="sm" w="sm" type="none"/>
                      <a:tailEnd len="sm" w="sm" type="none"/>
                    </a:lnR>
                    <a:lnT cap="flat" cmpd="sng" w="9525">
                      <a:solidFill>
                        <a:srgbClr val="393B6B">
                          <a:alpha val="0"/>
                        </a:srgbClr>
                      </a:solidFill>
                      <a:prstDash val="solid"/>
                      <a:round/>
                      <a:headEnd len="sm" w="sm" type="none"/>
                      <a:tailEnd len="sm" w="sm" type="none"/>
                    </a:lnT>
                    <a:lnB cap="flat" cmpd="sng" w="9525">
                      <a:solidFill>
                        <a:srgbClr val="393B6B">
                          <a:alpha val="0"/>
                        </a:srgbClr>
                      </a:solidFill>
                      <a:prstDash val="solid"/>
                      <a:round/>
                      <a:headEnd len="sm" w="sm" type="none"/>
                      <a:tailEnd len="sm" w="sm" type="none"/>
                    </a:lnB>
                  </a:tcPr>
                </a:tc>
              </a:tr>
              <a:tr h="921150">
                <a:tc>
                  <a:txBody>
                    <a:bodyPr/>
                    <a:lstStyle/>
                    <a:p>
                      <a:pPr indent="0" lvl="0" marL="520700" marR="0" rtl="0" algn="l">
                        <a:lnSpc>
                          <a:spcPct val="115000"/>
                        </a:lnSpc>
                        <a:spcBef>
                          <a:spcPts val="0"/>
                        </a:spcBef>
                        <a:spcAft>
                          <a:spcPts val="0"/>
                        </a:spcAft>
                        <a:buClr>
                          <a:srgbClr val="000000"/>
                        </a:buClr>
                        <a:buSzPts val="1100"/>
                        <a:buFont typeface="Arial"/>
                        <a:buNone/>
                      </a:pPr>
                      <a:r>
                        <a:rPr b="1" lang="en" sz="1100" u="none" cap="none" strike="noStrike">
                          <a:solidFill>
                            <a:schemeClr val="lt1"/>
                          </a:solidFill>
                          <a:latin typeface="Montserrat"/>
                          <a:ea typeface="Montserrat"/>
                          <a:cs typeface="Montserrat"/>
                          <a:sym typeface="Montserrat"/>
                        </a:rPr>
                        <a:t>Header</a:t>
                      </a:r>
                      <a:endParaRPr b="1" sz="1100" u="none" cap="none" strike="noStrike">
                        <a:solidFill>
                          <a:schemeClr val="lt1"/>
                        </a:solidFill>
                        <a:latin typeface="Montserrat"/>
                        <a:ea typeface="Montserrat"/>
                        <a:cs typeface="Montserrat"/>
                        <a:sym typeface="Montserrat"/>
                      </a:endParaRPr>
                    </a:p>
                    <a:p>
                      <a:pPr indent="0" lvl="0" marL="520700" marR="0" rtl="0" algn="l">
                        <a:lnSpc>
                          <a:spcPct val="100000"/>
                        </a:lnSpc>
                        <a:spcBef>
                          <a:spcPts val="0"/>
                        </a:spcBef>
                        <a:spcAft>
                          <a:spcPts val="0"/>
                        </a:spcAft>
                        <a:buClr>
                          <a:srgbClr val="000000"/>
                        </a:buClr>
                        <a:buSzPts val="700"/>
                        <a:buFont typeface="Arial"/>
                        <a:buNone/>
                      </a:pPr>
                      <a:r>
                        <a:rPr b="1" lang="en" sz="700" u="none" cap="none" strike="noStrike">
                          <a:solidFill>
                            <a:schemeClr val="lt1"/>
                          </a:solidFill>
                          <a:latin typeface="Montserrat ExtraLight"/>
                          <a:ea typeface="Montserrat ExtraLight"/>
                          <a:cs typeface="Montserrat ExtraLight"/>
                          <a:sym typeface="Montserrat ExtraLight"/>
                        </a:rPr>
                        <a:t>+ Bullets</a:t>
                      </a:r>
                      <a:endParaRPr b="1" sz="1100" u="none" cap="none" strike="noStrike">
                        <a:solidFill>
                          <a:schemeClr val="lt1"/>
                        </a:solidFill>
                        <a:latin typeface="Montserrat"/>
                        <a:ea typeface="Montserrat"/>
                        <a:cs typeface="Montserrat"/>
                        <a:sym typeface="Montserrat"/>
                      </a:endParaRPr>
                    </a:p>
                    <a:p>
                      <a:pPr indent="0" lvl="0" marL="520700" marR="0" rtl="0" algn="l">
                        <a:lnSpc>
                          <a:spcPct val="100000"/>
                        </a:lnSpc>
                        <a:spcBef>
                          <a:spcPts val="400"/>
                        </a:spcBef>
                        <a:spcAft>
                          <a:spcPts val="0"/>
                        </a:spcAft>
                        <a:buClr>
                          <a:schemeClr val="dk1"/>
                        </a:buClr>
                        <a:buSzPts val="800"/>
                        <a:buFont typeface="Arial"/>
                        <a:buNone/>
                      </a:pPr>
                      <a:r>
                        <a:rPr b="1" lang="en" sz="700" u="none" cap="none" strike="noStrike">
                          <a:solidFill>
                            <a:schemeClr val="lt1"/>
                          </a:solidFill>
                          <a:latin typeface="Montserrat ExtraLight"/>
                          <a:ea typeface="Montserrat ExtraLight"/>
                          <a:cs typeface="Montserrat ExtraLight"/>
                          <a:sym typeface="Montserrat ExtraLight"/>
                        </a:rPr>
                        <a:t>+ Bullets</a:t>
                      </a:r>
                      <a:endParaRPr b="1" sz="700" u="none" cap="none" strike="noStrike">
                        <a:solidFill>
                          <a:schemeClr val="lt1"/>
                        </a:solidFill>
                        <a:latin typeface="Montserrat ExtraLight"/>
                        <a:ea typeface="Montserrat ExtraLight"/>
                        <a:cs typeface="Montserrat ExtraLight"/>
                        <a:sym typeface="Montserrat ExtraLight"/>
                      </a:endParaRPr>
                    </a:p>
                    <a:p>
                      <a:pPr indent="0" lvl="0" marL="520700" marR="0" rtl="0" algn="l">
                        <a:lnSpc>
                          <a:spcPct val="100000"/>
                        </a:lnSpc>
                        <a:spcBef>
                          <a:spcPts val="400"/>
                        </a:spcBef>
                        <a:spcAft>
                          <a:spcPts val="0"/>
                        </a:spcAft>
                        <a:buClr>
                          <a:schemeClr val="dk1"/>
                        </a:buClr>
                        <a:buSzPts val="800"/>
                        <a:buFont typeface="Arial"/>
                        <a:buNone/>
                      </a:pPr>
                      <a:r>
                        <a:rPr b="1" lang="en" sz="700" u="none" cap="none" strike="noStrike">
                          <a:solidFill>
                            <a:schemeClr val="lt1"/>
                          </a:solidFill>
                          <a:latin typeface="Montserrat ExtraLight"/>
                          <a:ea typeface="Montserrat ExtraLight"/>
                          <a:cs typeface="Montserrat ExtraLight"/>
                          <a:sym typeface="Montserrat ExtraLight"/>
                        </a:rPr>
                        <a:t>+ Bullets</a:t>
                      </a:r>
                      <a:endParaRPr b="1" sz="1100" u="none" cap="none" strike="noStrike">
                        <a:solidFill>
                          <a:schemeClr val="lt1"/>
                        </a:solidFill>
                        <a:latin typeface="Montserrat"/>
                        <a:ea typeface="Montserrat"/>
                        <a:cs typeface="Montserrat"/>
                        <a:sym typeface="Montserrat"/>
                      </a:endParaRPr>
                    </a:p>
                  </a:txBody>
                  <a:tcPr marT="19050" marB="19050" marR="28575" marL="28575" anchor="ctr">
                    <a:lnL cap="flat" cmpd="sng" w="9525">
                      <a:solidFill>
                        <a:srgbClr val="393B6B">
                          <a:alpha val="0"/>
                        </a:srgbClr>
                      </a:solidFill>
                      <a:prstDash val="solid"/>
                      <a:round/>
                      <a:headEnd len="sm" w="sm" type="none"/>
                      <a:tailEnd len="sm" w="sm" type="none"/>
                    </a:lnL>
                    <a:lnR cap="flat" cmpd="sng" w="28575">
                      <a:solidFill>
                        <a:srgbClr val="393B6B">
                          <a:alpha val="0"/>
                        </a:srgbClr>
                      </a:solidFill>
                      <a:prstDash val="solid"/>
                      <a:round/>
                      <a:headEnd len="sm" w="sm" type="none"/>
                      <a:tailEnd len="sm" w="sm" type="none"/>
                    </a:lnR>
                    <a:lnT cap="flat" cmpd="sng" w="9525">
                      <a:solidFill>
                        <a:srgbClr val="393B6B">
                          <a:alpha val="0"/>
                        </a:srgbClr>
                      </a:solidFill>
                      <a:prstDash val="solid"/>
                      <a:round/>
                      <a:headEnd len="sm" w="sm" type="none"/>
                      <a:tailEnd len="sm" w="sm" type="none"/>
                    </a:lnT>
                    <a:lnB cap="flat" cmpd="sng" w="9525">
                      <a:solidFill>
                        <a:srgbClr val="393B6B">
                          <a:alpha val="0"/>
                        </a:srgbClr>
                      </a:solidFill>
                      <a:prstDash val="solid"/>
                      <a:round/>
                      <a:headEnd len="sm" w="sm" type="none"/>
                      <a:tailEnd len="sm" w="sm" type="none"/>
                    </a:lnB>
                  </a:tcPr>
                </a:tc>
              </a:tr>
              <a:tr h="921150">
                <a:tc>
                  <a:txBody>
                    <a:bodyPr/>
                    <a:lstStyle/>
                    <a:p>
                      <a:pPr indent="0" lvl="0" marL="520700" marR="0" rtl="0" algn="l">
                        <a:lnSpc>
                          <a:spcPct val="115000"/>
                        </a:lnSpc>
                        <a:spcBef>
                          <a:spcPts val="0"/>
                        </a:spcBef>
                        <a:spcAft>
                          <a:spcPts val="0"/>
                        </a:spcAft>
                        <a:buClr>
                          <a:srgbClr val="000000"/>
                        </a:buClr>
                        <a:buSzPts val="1100"/>
                        <a:buFont typeface="Arial"/>
                        <a:buNone/>
                      </a:pPr>
                      <a:r>
                        <a:rPr b="1" lang="en" sz="1100" u="none" cap="none" strike="noStrike">
                          <a:solidFill>
                            <a:schemeClr val="lt1"/>
                          </a:solidFill>
                          <a:latin typeface="Montserrat"/>
                          <a:ea typeface="Montserrat"/>
                          <a:cs typeface="Montserrat"/>
                          <a:sym typeface="Montserrat"/>
                        </a:rPr>
                        <a:t>Header</a:t>
                      </a:r>
                      <a:endParaRPr b="1" sz="1100" u="none" cap="none" strike="noStrike">
                        <a:solidFill>
                          <a:schemeClr val="lt1"/>
                        </a:solidFill>
                        <a:latin typeface="Montserrat"/>
                        <a:ea typeface="Montserrat"/>
                        <a:cs typeface="Montserrat"/>
                        <a:sym typeface="Montserrat"/>
                      </a:endParaRPr>
                    </a:p>
                    <a:p>
                      <a:pPr indent="0" lvl="0" marL="520700" marR="0" rtl="0" algn="l">
                        <a:lnSpc>
                          <a:spcPct val="100000"/>
                        </a:lnSpc>
                        <a:spcBef>
                          <a:spcPts val="0"/>
                        </a:spcBef>
                        <a:spcAft>
                          <a:spcPts val="0"/>
                        </a:spcAft>
                        <a:buClr>
                          <a:srgbClr val="000000"/>
                        </a:buClr>
                        <a:buSzPts val="700"/>
                        <a:buFont typeface="Arial"/>
                        <a:buNone/>
                      </a:pPr>
                      <a:r>
                        <a:rPr b="1" lang="en" sz="700" u="none" cap="none" strike="noStrike">
                          <a:solidFill>
                            <a:schemeClr val="lt1"/>
                          </a:solidFill>
                          <a:latin typeface="Montserrat ExtraLight"/>
                          <a:ea typeface="Montserrat ExtraLight"/>
                          <a:cs typeface="Montserrat ExtraLight"/>
                          <a:sym typeface="Montserrat ExtraLight"/>
                        </a:rPr>
                        <a:t>+ Bullets</a:t>
                      </a:r>
                      <a:endParaRPr b="1" sz="1100" u="none" cap="none" strike="noStrike">
                        <a:solidFill>
                          <a:schemeClr val="lt1"/>
                        </a:solidFill>
                        <a:latin typeface="Montserrat"/>
                        <a:ea typeface="Montserrat"/>
                        <a:cs typeface="Montserrat"/>
                        <a:sym typeface="Montserrat"/>
                      </a:endParaRPr>
                    </a:p>
                    <a:p>
                      <a:pPr indent="0" lvl="0" marL="520700" marR="0" rtl="0" algn="l">
                        <a:lnSpc>
                          <a:spcPct val="100000"/>
                        </a:lnSpc>
                        <a:spcBef>
                          <a:spcPts val="400"/>
                        </a:spcBef>
                        <a:spcAft>
                          <a:spcPts val="0"/>
                        </a:spcAft>
                        <a:buClr>
                          <a:schemeClr val="dk1"/>
                        </a:buClr>
                        <a:buSzPts val="800"/>
                        <a:buFont typeface="Arial"/>
                        <a:buNone/>
                      </a:pPr>
                      <a:r>
                        <a:rPr b="1" lang="en" sz="700" u="none" cap="none" strike="noStrike">
                          <a:solidFill>
                            <a:schemeClr val="lt1"/>
                          </a:solidFill>
                          <a:latin typeface="Montserrat ExtraLight"/>
                          <a:ea typeface="Montserrat ExtraLight"/>
                          <a:cs typeface="Montserrat ExtraLight"/>
                          <a:sym typeface="Montserrat ExtraLight"/>
                        </a:rPr>
                        <a:t>+ Bullets</a:t>
                      </a:r>
                      <a:endParaRPr b="1" sz="700" u="none" cap="none" strike="noStrike">
                        <a:solidFill>
                          <a:schemeClr val="lt1"/>
                        </a:solidFill>
                        <a:latin typeface="Montserrat ExtraLight"/>
                        <a:ea typeface="Montserrat ExtraLight"/>
                        <a:cs typeface="Montserrat ExtraLight"/>
                        <a:sym typeface="Montserrat ExtraLight"/>
                      </a:endParaRPr>
                    </a:p>
                    <a:p>
                      <a:pPr indent="0" lvl="0" marL="520700" marR="0" rtl="0" algn="l">
                        <a:lnSpc>
                          <a:spcPct val="100000"/>
                        </a:lnSpc>
                        <a:spcBef>
                          <a:spcPts val="400"/>
                        </a:spcBef>
                        <a:spcAft>
                          <a:spcPts val="0"/>
                        </a:spcAft>
                        <a:buClr>
                          <a:schemeClr val="dk1"/>
                        </a:buClr>
                        <a:buSzPts val="800"/>
                        <a:buFont typeface="Arial"/>
                        <a:buNone/>
                      </a:pPr>
                      <a:r>
                        <a:rPr b="1" lang="en" sz="700" u="none" cap="none" strike="noStrike">
                          <a:solidFill>
                            <a:schemeClr val="lt1"/>
                          </a:solidFill>
                          <a:latin typeface="Montserrat ExtraLight"/>
                          <a:ea typeface="Montserrat ExtraLight"/>
                          <a:cs typeface="Montserrat ExtraLight"/>
                          <a:sym typeface="Montserrat ExtraLight"/>
                        </a:rPr>
                        <a:t>+ Bullets</a:t>
                      </a:r>
                      <a:endParaRPr b="1" sz="1100" u="none" cap="none" strike="noStrike">
                        <a:solidFill>
                          <a:schemeClr val="lt1"/>
                        </a:solidFill>
                        <a:latin typeface="Montserrat"/>
                        <a:ea typeface="Montserrat"/>
                        <a:cs typeface="Montserrat"/>
                        <a:sym typeface="Montserrat"/>
                      </a:endParaRPr>
                    </a:p>
                  </a:txBody>
                  <a:tcPr marT="19050" marB="19050" marR="28575" marL="28575" anchor="ctr">
                    <a:lnL cap="flat" cmpd="sng" w="9525">
                      <a:solidFill>
                        <a:srgbClr val="393B6B">
                          <a:alpha val="0"/>
                        </a:srgbClr>
                      </a:solidFill>
                      <a:prstDash val="solid"/>
                      <a:round/>
                      <a:headEnd len="sm" w="sm" type="none"/>
                      <a:tailEnd len="sm" w="sm" type="none"/>
                    </a:lnL>
                    <a:lnR cap="flat" cmpd="sng" w="28575">
                      <a:solidFill>
                        <a:srgbClr val="393B6B">
                          <a:alpha val="0"/>
                        </a:srgbClr>
                      </a:solidFill>
                      <a:prstDash val="solid"/>
                      <a:round/>
                      <a:headEnd len="sm" w="sm" type="none"/>
                      <a:tailEnd len="sm" w="sm" type="none"/>
                    </a:lnR>
                    <a:lnT cap="flat" cmpd="sng" w="9525">
                      <a:solidFill>
                        <a:srgbClr val="393B6B">
                          <a:alpha val="0"/>
                        </a:srgbClr>
                      </a:solidFill>
                      <a:prstDash val="solid"/>
                      <a:round/>
                      <a:headEnd len="sm" w="sm" type="none"/>
                      <a:tailEnd len="sm" w="sm" type="none"/>
                    </a:lnT>
                    <a:lnB cap="flat" cmpd="sng" w="9525">
                      <a:solidFill>
                        <a:srgbClr val="393B6B">
                          <a:alpha val="0"/>
                        </a:srgbClr>
                      </a:solidFill>
                      <a:prstDash val="solid"/>
                      <a:round/>
                      <a:headEnd len="sm" w="sm" type="none"/>
                      <a:tailEnd len="sm" w="sm" type="none"/>
                    </a:lnB>
                  </a:tcPr>
                </a:tc>
              </a:tr>
            </a:tbl>
          </a:graphicData>
        </a:graphic>
      </p:graphicFrame>
      <p:sp>
        <p:nvSpPr>
          <p:cNvPr id="1038" name="Google Shape;1038;p99"/>
          <p:cNvSpPr/>
          <p:nvPr/>
        </p:nvSpPr>
        <p:spPr>
          <a:xfrm>
            <a:off x="4572006" y="3306772"/>
            <a:ext cx="2530800" cy="10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1039" name="Google Shape;1039;p99"/>
          <p:cNvSpPr/>
          <p:nvPr/>
        </p:nvSpPr>
        <p:spPr>
          <a:xfrm>
            <a:off x="7006618" y="3286090"/>
            <a:ext cx="149400" cy="149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99"/>
          <p:cNvSpPr/>
          <p:nvPr/>
        </p:nvSpPr>
        <p:spPr>
          <a:xfrm>
            <a:off x="4536138" y="3286084"/>
            <a:ext cx="149400" cy="149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99"/>
          <p:cNvSpPr/>
          <p:nvPr/>
        </p:nvSpPr>
        <p:spPr>
          <a:xfrm>
            <a:off x="3606553" y="2358371"/>
            <a:ext cx="993000" cy="10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1042" name="Google Shape;1042;p99"/>
          <p:cNvSpPr/>
          <p:nvPr/>
        </p:nvSpPr>
        <p:spPr>
          <a:xfrm>
            <a:off x="3114845" y="1594221"/>
            <a:ext cx="491700" cy="10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1043" name="Google Shape;1043;p99"/>
          <p:cNvSpPr/>
          <p:nvPr/>
        </p:nvSpPr>
        <p:spPr>
          <a:xfrm>
            <a:off x="3032057" y="1573515"/>
            <a:ext cx="149400" cy="149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99"/>
          <p:cNvSpPr/>
          <p:nvPr/>
        </p:nvSpPr>
        <p:spPr>
          <a:xfrm>
            <a:off x="3539500" y="1573531"/>
            <a:ext cx="149400" cy="149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99"/>
          <p:cNvSpPr/>
          <p:nvPr/>
        </p:nvSpPr>
        <p:spPr>
          <a:xfrm>
            <a:off x="4497288" y="2341153"/>
            <a:ext cx="149400" cy="149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99"/>
          <p:cNvSpPr/>
          <p:nvPr/>
        </p:nvSpPr>
        <p:spPr>
          <a:xfrm>
            <a:off x="3539488" y="2337678"/>
            <a:ext cx="149400" cy="149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99"/>
          <p:cNvSpPr/>
          <p:nvPr/>
        </p:nvSpPr>
        <p:spPr>
          <a:xfrm>
            <a:off x="6130913" y="4233627"/>
            <a:ext cx="2382600" cy="10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1048" name="Google Shape;1048;p99"/>
          <p:cNvSpPr/>
          <p:nvPr/>
        </p:nvSpPr>
        <p:spPr>
          <a:xfrm>
            <a:off x="6059300" y="4212922"/>
            <a:ext cx="149400" cy="149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99"/>
          <p:cNvSpPr/>
          <p:nvPr/>
        </p:nvSpPr>
        <p:spPr>
          <a:xfrm>
            <a:off x="8454787" y="4212927"/>
            <a:ext cx="149400" cy="149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CTF_Display_NonTechObjects_Checklist.png" id="1050" name="Google Shape;1050;p99"/>
          <p:cNvPicPr preferRelativeResize="0"/>
          <p:nvPr/>
        </p:nvPicPr>
        <p:blipFill rotWithShape="1">
          <a:blip r:embed="rId3">
            <a:alphaModFix/>
          </a:blip>
          <a:srcRect b="0" l="0" r="0" t="0"/>
          <a:stretch/>
        </p:blipFill>
        <p:spPr>
          <a:xfrm>
            <a:off x="474259" y="3061791"/>
            <a:ext cx="352454" cy="352456"/>
          </a:xfrm>
          <a:prstGeom prst="rect">
            <a:avLst/>
          </a:prstGeom>
          <a:noFill/>
          <a:ln>
            <a:noFill/>
          </a:ln>
        </p:spPr>
      </p:pic>
      <p:pic>
        <p:nvPicPr>
          <p:cNvPr descr="CTF_Display_AbstractIdeas_BL_Question Person.png" id="1051" name="Google Shape;1051;p99"/>
          <p:cNvPicPr preferRelativeResize="0"/>
          <p:nvPr/>
        </p:nvPicPr>
        <p:blipFill rotWithShape="1">
          <a:blip r:embed="rId4">
            <a:alphaModFix/>
          </a:blip>
          <a:srcRect b="0" l="0" r="0" t="0"/>
          <a:stretch/>
        </p:blipFill>
        <p:spPr>
          <a:xfrm>
            <a:off x="474255" y="2125037"/>
            <a:ext cx="352454" cy="352456"/>
          </a:xfrm>
          <a:prstGeom prst="rect">
            <a:avLst/>
          </a:prstGeom>
          <a:noFill/>
          <a:ln>
            <a:noFill/>
          </a:ln>
        </p:spPr>
      </p:pic>
      <p:pic>
        <p:nvPicPr>
          <p:cNvPr descr="CTF_Display_NonTechObjects_Airplane.png" id="1052" name="Google Shape;1052;p99"/>
          <p:cNvPicPr preferRelativeResize="0"/>
          <p:nvPr/>
        </p:nvPicPr>
        <p:blipFill rotWithShape="1">
          <a:blip r:embed="rId5">
            <a:alphaModFix/>
          </a:blip>
          <a:srcRect b="0" l="0" r="0" t="0"/>
          <a:stretch/>
        </p:blipFill>
        <p:spPr>
          <a:xfrm>
            <a:off x="474250" y="3998541"/>
            <a:ext cx="352454" cy="352456"/>
          </a:xfrm>
          <a:prstGeom prst="rect">
            <a:avLst/>
          </a:prstGeom>
          <a:noFill/>
          <a:ln>
            <a:noFill/>
          </a:ln>
        </p:spPr>
      </p:pic>
      <p:pic>
        <p:nvPicPr>
          <p:cNvPr descr="CTF_Display_NonTechObjects_Pen_Square.png" id="1053" name="Google Shape;1053;p99"/>
          <p:cNvPicPr preferRelativeResize="0"/>
          <p:nvPr/>
        </p:nvPicPr>
        <p:blipFill rotWithShape="1">
          <a:blip r:embed="rId6">
            <a:alphaModFix/>
          </a:blip>
          <a:srcRect b="0" l="0" r="0" t="0"/>
          <a:stretch/>
        </p:blipFill>
        <p:spPr>
          <a:xfrm>
            <a:off x="474253" y="1359134"/>
            <a:ext cx="352454" cy="352456"/>
          </a:xfrm>
          <a:prstGeom prst="rect">
            <a:avLst/>
          </a:prstGeom>
          <a:noFill/>
          <a:ln>
            <a:noFill/>
          </a:ln>
        </p:spPr>
      </p:pic>
      <p:sp>
        <p:nvSpPr>
          <p:cNvPr id="1054" name="Google Shape;1054;p99"/>
          <p:cNvSpPr txBox="1"/>
          <p:nvPr/>
        </p:nvSpPr>
        <p:spPr>
          <a:xfrm>
            <a:off x="445350" y="320775"/>
            <a:ext cx="3129900" cy="314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2000"/>
              <a:buFont typeface="Arial"/>
              <a:buNone/>
            </a:pPr>
            <a:r>
              <a:rPr b="1" i="0" lang="en" sz="2000" u="none" cap="none" strike="noStrike">
                <a:solidFill>
                  <a:srgbClr val="FFFFFF"/>
                </a:solidFill>
                <a:latin typeface="Montserrat ExtraBold"/>
                <a:ea typeface="Montserrat ExtraBold"/>
                <a:cs typeface="Montserrat ExtraBold"/>
                <a:sym typeface="Montserrat ExtraBold"/>
              </a:rPr>
              <a:t>Onboarding timeline</a:t>
            </a:r>
            <a:endParaRPr b="1" i="0" sz="3300" u="none" cap="none" strike="noStrike">
              <a:solidFill>
                <a:srgbClr val="000000"/>
              </a:solidFill>
              <a:latin typeface="Montserrat ExtraBold"/>
              <a:ea typeface="Montserrat ExtraBold"/>
              <a:cs typeface="Montserrat ExtraBold"/>
              <a:sym typeface="Montserrat ExtraBold"/>
            </a:endParaRPr>
          </a:p>
        </p:txBody>
      </p:sp>
      <p:sp>
        <p:nvSpPr>
          <p:cNvPr id="1055" name="Google Shape;1055;p99"/>
          <p:cNvSpPr/>
          <p:nvPr/>
        </p:nvSpPr>
        <p:spPr>
          <a:xfrm>
            <a:off x="3575352" y="3081059"/>
            <a:ext cx="1559100" cy="108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1056" name="Google Shape;1056;p99"/>
          <p:cNvSpPr/>
          <p:nvPr/>
        </p:nvSpPr>
        <p:spPr>
          <a:xfrm>
            <a:off x="5064518" y="3060365"/>
            <a:ext cx="149400" cy="149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99"/>
          <p:cNvSpPr/>
          <p:nvPr/>
        </p:nvSpPr>
        <p:spPr>
          <a:xfrm>
            <a:off x="3539488" y="3060359"/>
            <a:ext cx="149400" cy="149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99"/>
          <p:cNvSpPr/>
          <p:nvPr/>
        </p:nvSpPr>
        <p:spPr>
          <a:xfrm>
            <a:off x="3395400" y="2132659"/>
            <a:ext cx="491700" cy="108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1059" name="Google Shape;1059;p99"/>
          <p:cNvSpPr/>
          <p:nvPr/>
        </p:nvSpPr>
        <p:spPr>
          <a:xfrm>
            <a:off x="3114847" y="1368496"/>
            <a:ext cx="204600" cy="108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1060" name="Google Shape;1060;p99"/>
          <p:cNvSpPr/>
          <p:nvPr/>
        </p:nvSpPr>
        <p:spPr>
          <a:xfrm>
            <a:off x="3032057" y="1347790"/>
            <a:ext cx="149400" cy="149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99"/>
          <p:cNvSpPr/>
          <p:nvPr/>
        </p:nvSpPr>
        <p:spPr>
          <a:xfrm>
            <a:off x="3286000" y="1347806"/>
            <a:ext cx="149400" cy="149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99"/>
          <p:cNvSpPr/>
          <p:nvPr/>
        </p:nvSpPr>
        <p:spPr>
          <a:xfrm>
            <a:off x="3779563" y="2115428"/>
            <a:ext cx="149400" cy="149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99"/>
          <p:cNvSpPr/>
          <p:nvPr/>
        </p:nvSpPr>
        <p:spPr>
          <a:xfrm>
            <a:off x="3319438" y="2111953"/>
            <a:ext cx="149400" cy="149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99"/>
          <p:cNvSpPr/>
          <p:nvPr/>
        </p:nvSpPr>
        <p:spPr>
          <a:xfrm>
            <a:off x="4095093" y="4007909"/>
            <a:ext cx="1039500" cy="108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1065" name="Google Shape;1065;p99"/>
          <p:cNvSpPr/>
          <p:nvPr/>
        </p:nvSpPr>
        <p:spPr>
          <a:xfrm>
            <a:off x="4028350" y="3987197"/>
            <a:ext cx="149400" cy="149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99"/>
          <p:cNvSpPr/>
          <p:nvPr/>
        </p:nvSpPr>
        <p:spPr>
          <a:xfrm>
            <a:off x="5064537" y="3987202"/>
            <a:ext cx="149400" cy="149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99"/>
          <p:cNvSpPr/>
          <p:nvPr/>
        </p:nvSpPr>
        <p:spPr>
          <a:xfrm>
            <a:off x="7645998" y="549369"/>
            <a:ext cx="149400" cy="149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99"/>
          <p:cNvSpPr/>
          <p:nvPr/>
        </p:nvSpPr>
        <p:spPr>
          <a:xfrm>
            <a:off x="7862392" y="537530"/>
            <a:ext cx="912000" cy="314100"/>
          </a:xfrm>
          <a:prstGeom prst="rect">
            <a:avLst/>
          </a:prstGeom>
          <a:noFill/>
          <a:ln>
            <a:noFill/>
          </a:ln>
        </p:spPr>
        <p:txBody>
          <a:bodyPr anchorCtr="0" anchor="ctr" bIns="34275" lIns="34275" spcFirstLastPara="1" rIns="34275" wrap="square" tIns="34275">
            <a:noAutofit/>
          </a:bodyPr>
          <a:lstStyle/>
          <a:p>
            <a:pPr indent="0" lvl="0" marL="0" marR="0" rtl="0" algn="l">
              <a:lnSpc>
                <a:spcPct val="115000"/>
              </a:lnSpc>
              <a:spcBef>
                <a:spcPts val="0"/>
              </a:spcBef>
              <a:spcAft>
                <a:spcPts val="1000"/>
              </a:spcAft>
              <a:buClr>
                <a:srgbClr val="000000"/>
              </a:buClr>
              <a:buSzPts val="800"/>
              <a:buFont typeface="Arial"/>
              <a:buNone/>
            </a:pPr>
            <a:r>
              <a:rPr b="1" i="0" lang="en" sz="800" u="none" cap="none" strike="noStrike">
                <a:solidFill>
                  <a:srgbClr val="FFFFFF"/>
                </a:solidFill>
                <a:latin typeface="Montserrat"/>
                <a:ea typeface="Montserrat"/>
                <a:cs typeface="Montserrat"/>
                <a:sym typeface="Montserrat"/>
              </a:rPr>
              <a:t>Enterprise Onboarding</a:t>
            </a:r>
            <a:endParaRPr b="0" i="0" sz="1000" u="none" cap="none" strike="noStrike">
              <a:solidFill>
                <a:srgbClr val="FFFFFF"/>
              </a:solidFill>
              <a:latin typeface="Montserrat Light"/>
              <a:ea typeface="Montserrat Light"/>
              <a:cs typeface="Montserrat Light"/>
              <a:sym typeface="Montserrat Light"/>
            </a:endParaRPr>
          </a:p>
        </p:txBody>
      </p:sp>
      <p:sp>
        <p:nvSpPr>
          <p:cNvPr id="1069" name="Google Shape;1069;p99"/>
          <p:cNvSpPr/>
          <p:nvPr/>
        </p:nvSpPr>
        <p:spPr>
          <a:xfrm>
            <a:off x="6373107" y="549369"/>
            <a:ext cx="149400" cy="149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99"/>
          <p:cNvSpPr/>
          <p:nvPr/>
        </p:nvSpPr>
        <p:spPr>
          <a:xfrm>
            <a:off x="6589500" y="466430"/>
            <a:ext cx="821400" cy="432600"/>
          </a:xfrm>
          <a:prstGeom prst="rect">
            <a:avLst/>
          </a:prstGeom>
          <a:noFill/>
          <a:ln>
            <a:noFill/>
          </a:ln>
        </p:spPr>
        <p:txBody>
          <a:bodyPr anchorCtr="0" anchor="ctr" bIns="34275" lIns="34275" spcFirstLastPara="1" rIns="34275" wrap="square" tIns="34275">
            <a:noAutofit/>
          </a:bodyPr>
          <a:lstStyle/>
          <a:p>
            <a:pPr indent="0" lvl="0" marL="0" marR="0" rtl="0" algn="l">
              <a:lnSpc>
                <a:spcPct val="115000"/>
              </a:lnSpc>
              <a:spcBef>
                <a:spcPts val="0"/>
              </a:spcBef>
              <a:spcAft>
                <a:spcPts val="1000"/>
              </a:spcAft>
              <a:buClr>
                <a:srgbClr val="000000"/>
              </a:buClr>
              <a:buSzPts val="800"/>
              <a:buFont typeface="Arial"/>
              <a:buNone/>
            </a:pPr>
            <a:r>
              <a:rPr b="1" i="0" lang="en" sz="800" u="none" cap="none" strike="noStrike">
                <a:solidFill>
                  <a:srgbClr val="FFFFFF"/>
                </a:solidFill>
                <a:latin typeface="Montserrat"/>
                <a:ea typeface="Montserrat"/>
                <a:cs typeface="Montserrat"/>
                <a:sym typeface="Montserrat"/>
              </a:rPr>
              <a:t>Onboarding</a:t>
            </a:r>
            <a:endParaRPr b="0" i="0" sz="1000" u="none" cap="none" strike="noStrike">
              <a:solidFill>
                <a:srgbClr val="FFFFFF"/>
              </a:solidFill>
              <a:latin typeface="Montserrat Light"/>
              <a:ea typeface="Montserrat Light"/>
              <a:cs typeface="Montserrat Light"/>
              <a:sym typeface="Montserrat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graphicFrame>
        <p:nvGraphicFramePr>
          <p:cNvPr id="1075" name="Google Shape;1075;p100"/>
          <p:cNvGraphicFramePr/>
          <p:nvPr/>
        </p:nvGraphicFramePr>
        <p:xfrm>
          <a:off x="1057400" y="2063813"/>
          <a:ext cx="3000000" cy="3000000"/>
        </p:xfrm>
        <a:graphic>
          <a:graphicData uri="http://schemas.openxmlformats.org/drawingml/2006/table">
            <a:tbl>
              <a:tblPr>
                <a:noFill/>
                <a:tableStyleId>{704977F0-E76A-4C7F-87F5-536714186B5F}</a:tableStyleId>
              </a:tblPr>
              <a:tblGrid>
                <a:gridCol w="930950"/>
                <a:gridCol w="930950"/>
                <a:gridCol w="930950"/>
                <a:gridCol w="930950"/>
                <a:gridCol w="930950"/>
                <a:gridCol w="930950"/>
                <a:gridCol w="930950"/>
                <a:gridCol w="930950"/>
              </a:tblGrid>
              <a:tr h="8287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r>
              <a:tr h="6424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r>
              <a:tr h="7511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393B6B"/>
                      </a:solidFill>
                      <a:prstDash val="solid"/>
                      <a:round/>
                      <a:headEnd len="sm" w="sm" type="none"/>
                      <a:tailEnd len="sm" w="sm" type="none"/>
                    </a:lnL>
                    <a:lnR cap="flat" cmpd="sng" w="9525">
                      <a:solidFill>
                        <a:srgbClr val="393B6B"/>
                      </a:solidFill>
                      <a:prstDash val="solid"/>
                      <a:round/>
                      <a:headEnd len="sm" w="sm" type="none"/>
                      <a:tailEnd len="sm" w="sm" type="none"/>
                    </a:lnR>
                    <a:lnT cap="flat" cmpd="sng" w="9525">
                      <a:solidFill>
                        <a:srgbClr val="393B6B"/>
                      </a:solidFill>
                      <a:prstDash val="solid"/>
                      <a:round/>
                      <a:headEnd len="sm" w="sm" type="none"/>
                      <a:tailEnd len="sm" w="sm" type="none"/>
                    </a:lnT>
                    <a:lnB cap="flat" cmpd="sng" w="9525">
                      <a:solidFill>
                        <a:srgbClr val="393B6B"/>
                      </a:solidFill>
                      <a:prstDash val="solid"/>
                      <a:round/>
                      <a:headEnd len="sm" w="sm" type="none"/>
                      <a:tailEnd len="sm" w="sm" type="none"/>
                    </a:lnB>
                  </a:tcPr>
                </a:tc>
              </a:tr>
            </a:tbl>
          </a:graphicData>
        </a:graphic>
      </p:graphicFrame>
      <p:sp>
        <p:nvSpPr>
          <p:cNvPr id="1076" name="Google Shape;1076;p100"/>
          <p:cNvSpPr/>
          <p:nvPr/>
        </p:nvSpPr>
        <p:spPr>
          <a:xfrm>
            <a:off x="7590175" y="1131975"/>
            <a:ext cx="877500" cy="240300"/>
          </a:xfrm>
          <a:prstGeom prst="rect">
            <a:avLst/>
          </a:prstGeom>
          <a:solidFill>
            <a:schemeClr val="dk1"/>
          </a:solidFill>
          <a:ln cap="flat" cmpd="sng" w="9525">
            <a:solidFill>
              <a:srgbClr val="393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00"/>
          <p:cNvSpPr/>
          <p:nvPr/>
        </p:nvSpPr>
        <p:spPr>
          <a:xfrm>
            <a:off x="5712150" y="1131975"/>
            <a:ext cx="1845300" cy="240300"/>
          </a:xfrm>
          <a:prstGeom prst="rect">
            <a:avLst/>
          </a:prstGeom>
          <a:solidFill>
            <a:schemeClr val="dk1"/>
          </a:solidFill>
          <a:ln cap="flat" cmpd="sng" w="9525">
            <a:solidFill>
              <a:srgbClr val="393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00"/>
          <p:cNvSpPr/>
          <p:nvPr/>
        </p:nvSpPr>
        <p:spPr>
          <a:xfrm>
            <a:off x="3850325" y="1131975"/>
            <a:ext cx="1824600" cy="240300"/>
          </a:xfrm>
          <a:prstGeom prst="rect">
            <a:avLst/>
          </a:prstGeom>
          <a:solidFill>
            <a:schemeClr val="dk1"/>
          </a:solidFill>
          <a:ln cap="flat" cmpd="sng" w="9525">
            <a:solidFill>
              <a:srgbClr val="393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00"/>
          <p:cNvSpPr/>
          <p:nvPr/>
        </p:nvSpPr>
        <p:spPr>
          <a:xfrm>
            <a:off x="1067500" y="1132000"/>
            <a:ext cx="2750100" cy="344100"/>
          </a:xfrm>
          <a:prstGeom prst="rect">
            <a:avLst/>
          </a:prstGeom>
          <a:solidFill>
            <a:schemeClr val="dk1"/>
          </a:solidFill>
          <a:ln cap="flat" cmpd="sng" w="9525">
            <a:solidFill>
              <a:srgbClr val="393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00"/>
          <p:cNvSpPr/>
          <p:nvPr/>
        </p:nvSpPr>
        <p:spPr>
          <a:xfrm>
            <a:off x="1063626" y="1330525"/>
            <a:ext cx="7572300" cy="602700"/>
          </a:xfrm>
          <a:prstGeom prst="homePlate">
            <a:avLst>
              <a:gd fmla="val 33707" name="adj"/>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00"/>
          <p:cNvSpPr txBox="1"/>
          <p:nvPr/>
        </p:nvSpPr>
        <p:spPr>
          <a:xfrm>
            <a:off x="360826" y="2331375"/>
            <a:ext cx="706800" cy="276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585FA2"/>
                </a:solidFill>
                <a:latin typeface="Montserrat"/>
                <a:ea typeface="Montserrat"/>
                <a:cs typeface="Montserrat"/>
                <a:sym typeface="Montserrat"/>
              </a:rPr>
              <a:t>RESOURCES</a:t>
            </a:r>
            <a:endParaRPr b="1" i="0" sz="600" u="none" cap="none" strike="noStrike">
              <a:solidFill>
                <a:srgbClr val="585FA2"/>
              </a:solidFill>
              <a:latin typeface="Montserrat"/>
              <a:ea typeface="Montserrat"/>
              <a:cs typeface="Montserrat"/>
              <a:sym typeface="Montserrat"/>
            </a:endParaRPr>
          </a:p>
        </p:txBody>
      </p:sp>
      <p:sp>
        <p:nvSpPr>
          <p:cNvPr id="1082" name="Google Shape;1082;p100"/>
          <p:cNvSpPr txBox="1"/>
          <p:nvPr/>
        </p:nvSpPr>
        <p:spPr>
          <a:xfrm>
            <a:off x="360835" y="3046788"/>
            <a:ext cx="706800" cy="276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585FA2"/>
                </a:solidFill>
                <a:latin typeface="Montserrat"/>
                <a:ea typeface="Montserrat"/>
                <a:cs typeface="Montserrat"/>
                <a:sym typeface="Montserrat"/>
              </a:rPr>
              <a:t>DURATION</a:t>
            </a:r>
            <a:endParaRPr b="1" i="0" sz="600" u="none" cap="none" strike="noStrike">
              <a:solidFill>
                <a:srgbClr val="585FA2"/>
              </a:solidFill>
              <a:latin typeface="Montserrat"/>
              <a:ea typeface="Montserrat"/>
              <a:cs typeface="Montserrat"/>
              <a:sym typeface="Montserrat"/>
            </a:endParaRPr>
          </a:p>
        </p:txBody>
      </p:sp>
      <p:sp>
        <p:nvSpPr>
          <p:cNvPr id="1083" name="Google Shape;1083;p100"/>
          <p:cNvSpPr txBox="1"/>
          <p:nvPr/>
        </p:nvSpPr>
        <p:spPr>
          <a:xfrm>
            <a:off x="360835" y="3534975"/>
            <a:ext cx="706800" cy="276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585FA2"/>
                </a:solidFill>
                <a:latin typeface="Montserrat"/>
                <a:ea typeface="Montserrat"/>
                <a:cs typeface="Montserrat"/>
                <a:sym typeface="Montserrat"/>
              </a:rPr>
              <a:t>ACTIVITIES</a:t>
            </a:r>
            <a:endParaRPr b="0" i="0" sz="1000" u="none" cap="none" strike="noStrike">
              <a:solidFill>
                <a:srgbClr val="585FA2"/>
              </a:solidFill>
              <a:latin typeface="Montserrat"/>
              <a:ea typeface="Montserrat"/>
              <a:cs typeface="Montserrat"/>
              <a:sym typeface="Montserrat"/>
            </a:endParaRPr>
          </a:p>
        </p:txBody>
      </p:sp>
      <p:sp>
        <p:nvSpPr>
          <p:cNvPr id="1084" name="Google Shape;1084;p100"/>
          <p:cNvSpPr txBox="1"/>
          <p:nvPr/>
        </p:nvSpPr>
        <p:spPr>
          <a:xfrm>
            <a:off x="1091204" y="1334125"/>
            <a:ext cx="857700" cy="595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Title</a:t>
            </a:r>
            <a:endParaRPr b="0" i="0" sz="600" u="none" cap="none" strike="noStrike">
              <a:solidFill>
                <a:schemeClr val="lt1"/>
              </a:solidFill>
              <a:latin typeface="Montserrat"/>
              <a:ea typeface="Montserrat"/>
              <a:cs typeface="Montserrat"/>
              <a:sym typeface="Montserrat"/>
            </a:endParaRPr>
          </a:p>
        </p:txBody>
      </p:sp>
      <p:sp>
        <p:nvSpPr>
          <p:cNvPr id="1085" name="Google Shape;1085;p100"/>
          <p:cNvSpPr txBox="1"/>
          <p:nvPr/>
        </p:nvSpPr>
        <p:spPr>
          <a:xfrm>
            <a:off x="2020916" y="1334725"/>
            <a:ext cx="859500" cy="59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Title</a:t>
            </a:r>
            <a:endParaRPr b="0" i="0" sz="1000" u="none" cap="none" strike="noStrike">
              <a:solidFill>
                <a:schemeClr val="lt1"/>
              </a:solidFill>
              <a:latin typeface="Montserrat"/>
              <a:ea typeface="Montserrat"/>
              <a:cs typeface="Montserrat"/>
              <a:sym typeface="Montserrat"/>
            </a:endParaRPr>
          </a:p>
        </p:txBody>
      </p:sp>
      <p:sp>
        <p:nvSpPr>
          <p:cNvPr id="1086" name="Google Shape;1086;p100"/>
          <p:cNvSpPr txBox="1"/>
          <p:nvPr/>
        </p:nvSpPr>
        <p:spPr>
          <a:xfrm>
            <a:off x="6678476" y="1334725"/>
            <a:ext cx="859500" cy="59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Title</a:t>
            </a:r>
            <a:endParaRPr b="0" i="0" sz="1000" u="none" cap="none" strike="noStrike">
              <a:solidFill>
                <a:schemeClr val="lt1"/>
              </a:solidFill>
              <a:latin typeface="Montserrat"/>
              <a:ea typeface="Montserrat"/>
              <a:cs typeface="Montserrat"/>
              <a:sym typeface="Montserrat"/>
            </a:endParaRPr>
          </a:p>
        </p:txBody>
      </p:sp>
      <p:sp>
        <p:nvSpPr>
          <p:cNvPr id="1087" name="Google Shape;1087;p100"/>
          <p:cNvSpPr txBox="1"/>
          <p:nvPr/>
        </p:nvSpPr>
        <p:spPr>
          <a:xfrm>
            <a:off x="5746964" y="1334725"/>
            <a:ext cx="859500" cy="59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Title</a:t>
            </a:r>
            <a:endParaRPr b="0" i="0" sz="1000" u="none" cap="none" strike="noStrike">
              <a:solidFill>
                <a:schemeClr val="lt1"/>
              </a:solidFill>
              <a:latin typeface="Montserrat"/>
              <a:ea typeface="Montserrat"/>
              <a:cs typeface="Montserrat"/>
              <a:sym typeface="Montserrat"/>
            </a:endParaRPr>
          </a:p>
        </p:txBody>
      </p:sp>
      <p:sp>
        <p:nvSpPr>
          <p:cNvPr id="1088" name="Google Shape;1088;p100"/>
          <p:cNvSpPr txBox="1"/>
          <p:nvPr/>
        </p:nvSpPr>
        <p:spPr>
          <a:xfrm>
            <a:off x="2952428" y="1334725"/>
            <a:ext cx="859500" cy="59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Title</a:t>
            </a:r>
            <a:endParaRPr b="0" i="0" sz="1000" u="none" cap="none" strike="noStrike">
              <a:solidFill>
                <a:schemeClr val="lt1"/>
              </a:solidFill>
              <a:latin typeface="Montserrat"/>
              <a:ea typeface="Montserrat"/>
              <a:cs typeface="Montserrat"/>
              <a:sym typeface="Montserrat"/>
            </a:endParaRPr>
          </a:p>
        </p:txBody>
      </p:sp>
      <p:sp>
        <p:nvSpPr>
          <p:cNvPr id="1089" name="Google Shape;1089;p100"/>
          <p:cNvSpPr txBox="1"/>
          <p:nvPr/>
        </p:nvSpPr>
        <p:spPr>
          <a:xfrm>
            <a:off x="4815452" y="1334725"/>
            <a:ext cx="859500" cy="59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Title</a:t>
            </a:r>
            <a:endParaRPr b="0" i="0" sz="1000" u="none" cap="none" strike="noStrike">
              <a:solidFill>
                <a:schemeClr val="lt1"/>
              </a:solidFill>
              <a:latin typeface="Montserrat"/>
              <a:ea typeface="Montserrat"/>
              <a:cs typeface="Montserrat"/>
              <a:sym typeface="Montserrat"/>
            </a:endParaRPr>
          </a:p>
        </p:txBody>
      </p:sp>
      <p:sp>
        <p:nvSpPr>
          <p:cNvPr id="1090" name="Google Shape;1090;p100"/>
          <p:cNvSpPr txBox="1"/>
          <p:nvPr/>
        </p:nvSpPr>
        <p:spPr>
          <a:xfrm>
            <a:off x="7609988" y="1334725"/>
            <a:ext cx="859500" cy="59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Title</a:t>
            </a:r>
            <a:endParaRPr b="0" i="0" sz="1000" u="none" cap="none" strike="noStrike">
              <a:solidFill>
                <a:schemeClr val="lt1"/>
              </a:solidFill>
              <a:latin typeface="Montserrat"/>
              <a:ea typeface="Montserrat"/>
              <a:cs typeface="Montserrat"/>
              <a:sym typeface="Montserrat"/>
            </a:endParaRPr>
          </a:p>
        </p:txBody>
      </p:sp>
      <p:sp>
        <p:nvSpPr>
          <p:cNvPr id="1091" name="Google Shape;1091;p100"/>
          <p:cNvSpPr txBox="1"/>
          <p:nvPr/>
        </p:nvSpPr>
        <p:spPr>
          <a:xfrm>
            <a:off x="3883940" y="1334725"/>
            <a:ext cx="859500" cy="59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Title</a:t>
            </a:r>
            <a:endParaRPr b="0" i="0" sz="1000" u="none" cap="none" strike="noStrike">
              <a:solidFill>
                <a:schemeClr val="lt1"/>
              </a:solidFill>
              <a:latin typeface="Montserrat"/>
              <a:ea typeface="Montserrat"/>
              <a:cs typeface="Montserrat"/>
              <a:sym typeface="Montserrat"/>
            </a:endParaRPr>
          </a:p>
        </p:txBody>
      </p:sp>
      <p:sp>
        <p:nvSpPr>
          <p:cNvPr id="1092" name="Google Shape;1092;p100"/>
          <p:cNvSpPr txBox="1"/>
          <p:nvPr/>
        </p:nvSpPr>
        <p:spPr>
          <a:xfrm>
            <a:off x="2181550" y="996200"/>
            <a:ext cx="548400" cy="276900"/>
          </a:xfrm>
          <a:prstGeom prst="rect">
            <a:avLst/>
          </a:prstGeom>
          <a:solidFill>
            <a:schemeClr val="dk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585FA2"/>
                </a:solidFill>
                <a:latin typeface="Montserrat"/>
                <a:ea typeface="Montserrat"/>
                <a:cs typeface="Montserrat"/>
                <a:sym typeface="Montserrat"/>
              </a:rPr>
              <a:t>SECTION</a:t>
            </a:r>
            <a:endParaRPr b="1" i="0" sz="600" u="none" cap="none" strike="noStrike">
              <a:solidFill>
                <a:srgbClr val="585FA2"/>
              </a:solidFill>
              <a:latin typeface="Montserrat"/>
              <a:ea typeface="Montserrat"/>
              <a:cs typeface="Montserrat"/>
              <a:sym typeface="Montserrat"/>
            </a:endParaRPr>
          </a:p>
        </p:txBody>
      </p:sp>
      <p:sp>
        <p:nvSpPr>
          <p:cNvPr id="1093" name="Google Shape;1093;p100"/>
          <p:cNvSpPr txBox="1"/>
          <p:nvPr/>
        </p:nvSpPr>
        <p:spPr>
          <a:xfrm>
            <a:off x="4462313" y="1001000"/>
            <a:ext cx="605100" cy="276900"/>
          </a:xfrm>
          <a:prstGeom prst="rect">
            <a:avLst/>
          </a:prstGeom>
          <a:solidFill>
            <a:schemeClr val="dk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585FA2"/>
                </a:solidFill>
                <a:latin typeface="Montserrat"/>
                <a:ea typeface="Montserrat"/>
                <a:cs typeface="Montserrat"/>
                <a:sym typeface="Montserrat"/>
              </a:rPr>
              <a:t>SECTION</a:t>
            </a:r>
            <a:endParaRPr b="1" i="0" sz="600" u="none" cap="none" strike="noStrike">
              <a:solidFill>
                <a:srgbClr val="585FA2"/>
              </a:solidFill>
              <a:latin typeface="Montserrat"/>
              <a:ea typeface="Montserrat"/>
              <a:cs typeface="Montserrat"/>
              <a:sym typeface="Montserrat"/>
            </a:endParaRPr>
          </a:p>
        </p:txBody>
      </p:sp>
      <p:sp>
        <p:nvSpPr>
          <p:cNvPr id="1094" name="Google Shape;1094;p100"/>
          <p:cNvSpPr txBox="1"/>
          <p:nvPr/>
        </p:nvSpPr>
        <p:spPr>
          <a:xfrm>
            <a:off x="6395552" y="996200"/>
            <a:ext cx="548400" cy="276900"/>
          </a:xfrm>
          <a:prstGeom prst="rect">
            <a:avLst/>
          </a:prstGeom>
          <a:solidFill>
            <a:schemeClr val="dk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585FA2"/>
                </a:solidFill>
                <a:latin typeface="Montserrat"/>
                <a:ea typeface="Montserrat"/>
                <a:cs typeface="Montserrat"/>
                <a:sym typeface="Montserrat"/>
              </a:rPr>
              <a:t>SECTION</a:t>
            </a:r>
            <a:endParaRPr b="1" i="0" sz="600" u="none" cap="none" strike="noStrike">
              <a:solidFill>
                <a:srgbClr val="585FA2"/>
              </a:solidFill>
              <a:latin typeface="Montserrat"/>
              <a:ea typeface="Montserrat"/>
              <a:cs typeface="Montserrat"/>
              <a:sym typeface="Montserrat"/>
            </a:endParaRPr>
          </a:p>
        </p:txBody>
      </p:sp>
      <p:sp>
        <p:nvSpPr>
          <p:cNvPr id="1095" name="Google Shape;1095;p100"/>
          <p:cNvSpPr txBox="1"/>
          <p:nvPr/>
        </p:nvSpPr>
        <p:spPr>
          <a:xfrm>
            <a:off x="7737206" y="991675"/>
            <a:ext cx="605100" cy="276900"/>
          </a:xfrm>
          <a:prstGeom prst="rect">
            <a:avLst/>
          </a:prstGeom>
          <a:solidFill>
            <a:schemeClr val="dk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585FA2"/>
                </a:solidFill>
                <a:latin typeface="Montserrat"/>
                <a:ea typeface="Montserrat"/>
                <a:cs typeface="Montserrat"/>
                <a:sym typeface="Montserrat"/>
              </a:rPr>
              <a:t>SECTION</a:t>
            </a:r>
            <a:endParaRPr b="1" i="0" sz="600" u="none" cap="none" strike="noStrike">
              <a:solidFill>
                <a:srgbClr val="585FA2"/>
              </a:solidFill>
              <a:latin typeface="Montserrat"/>
              <a:ea typeface="Montserrat"/>
              <a:cs typeface="Montserrat"/>
              <a:sym typeface="Montserrat"/>
            </a:endParaRPr>
          </a:p>
        </p:txBody>
      </p:sp>
      <p:sp>
        <p:nvSpPr>
          <p:cNvPr id="1096" name="Google Shape;1096;p100"/>
          <p:cNvSpPr txBox="1"/>
          <p:nvPr/>
        </p:nvSpPr>
        <p:spPr>
          <a:xfrm>
            <a:off x="1090300" y="2331386"/>
            <a:ext cx="859500" cy="27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Montserrat"/>
                <a:ea typeface="Montserrat"/>
                <a:cs typeface="Montserrat"/>
                <a:sym typeface="Montserrat"/>
              </a:rPr>
              <a:t>xxxx</a:t>
            </a:r>
            <a:endParaRPr b="1" i="0" sz="600" u="none" cap="none" strike="noStrike">
              <a:solidFill>
                <a:schemeClr val="lt1"/>
              </a:solidFill>
              <a:latin typeface="Montserrat"/>
              <a:ea typeface="Montserrat"/>
              <a:cs typeface="Montserrat"/>
              <a:sym typeface="Montserrat"/>
            </a:endParaRPr>
          </a:p>
        </p:txBody>
      </p:sp>
      <p:sp>
        <p:nvSpPr>
          <p:cNvPr id="1097" name="Google Shape;1097;p100"/>
          <p:cNvSpPr txBox="1"/>
          <p:nvPr/>
        </p:nvSpPr>
        <p:spPr>
          <a:xfrm>
            <a:off x="2021686" y="2285186"/>
            <a:ext cx="859500" cy="36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Montserrat"/>
                <a:ea typeface="Montserrat"/>
                <a:cs typeface="Montserrat"/>
                <a:sym typeface="Montserrat"/>
              </a:rPr>
              <a:t>xxxx</a:t>
            </a:r>
            <a:endParaRPr b="1" i="0" sz="600" u="none" cap="none" strike="noStrike">
              <a:solidFill>
                <a:schemeClr val="lt1"/>
              </a:solidFill>
              <a:latin typeface="Montserrat"/>
              <a:ea typeface="Montserrat"/>
              <a:cs typeface="Montserrat"/>
              <a:sym typeface="Montserrat"/>
            </a:endParaRPr>
          </a:p>
        </p:txBody>
      </p:sp>
      <p:sp>
        <p:nvSpPr>
          <p:cNvPr id="1098" name="Google Shape;1098;p100"/>
          <p:cNvSpPr txBox="1"/>
          <p:nvPr/>
        </p:nvSpPr>
        <p:spPr>
          <a:xfrm>
            <a:off x="2953071" y="2238986"/>
            <a:ext cx="859500" cy="46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Montserrat"/>
                <a:ea typeface="Montserrat"/>
                <a:cs typeface="Montserrat"/>
                <a:sym typeface="Montserrat"/>
              </a:rPr>
              <a:t>xxxx</a:t>
            </a:r>
            <a:endParaRPr b="1" i="0" sz="600" u="none" cap="none" strike="noStrike">
              <a:solidFill>
                <a:schemeClr val="lt1"/>
              </a:solidFill>
              <a:latin typeface="Montserrat"/>
              <a:ea typeface="Montserrat"/>
              <a:cs typeface="Montserrat"/>
              <a:sym typeface="Montserrat"/>
            </a:endParaRPr>
          </a:p>
        </p:txBody>
      </p:sp>
      <p:sp>
        <p:nvSpPr>
          <p:cNvPr id="1099" name="Google Shape;1099;p100"/>
          <p:cNvSpPr txBox="1"/>
          <p:nvPr/>
        </p:nvSpPr>
        <p:spPr>
          <a:xfrm>
            <a:off x="4815843" y="2192786"/>
            <a:ext cx="859500" cy="55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Montserrat"/>
                <a:ea typeface="Montserrat"/>
                <a:cs typeface="Montserrat"/>
                <a:sym typeface="Montserrat"/>
              </a:rPr>
              <a:t>xxxx</a:t>
            </a:r>
            <a:endParaRPr b="1" i="0" sz="600" u="none" cap="none" strike="noStrike">
              <a:solidFill>
                <a:schemeClr val="lt1"/>
              </a:solidFill>
              <a:latin typeface="Montserrat"/>
              <a:ea typeface="Montserrat"/>
              <a:cs typeface="Montserrat"/>
              <a:sym typeface="Montserrat"/>
            </a:endParaRPr>
          </a:p>
        </p:txBody>
      </p:sp>
      <p:sp>
        <p:nvSpPr>
          <p:cNvPr id="1100" name="Google Shape;1100;p100"/>
          <p:cNvSpPr txBox="1"/>
          <p:nvPr/>
        </p:nvSpPr>
        <p:spPr>
          <a:xfrm>
            <a:off x="5747229" y="2285186"/>
            <a:ext cx="859500" cy="36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Montserrat"/>
                <a:ea typeface="Montserrat"/>
                <a:cs typeface="Montserrat"/>
                <a:sym typeface="Montserrat"/>
              </a:rPr>
              <a:t>xxxx</a:t>
            </a:r>
            <a:endParaRPr b="1" i="0" sz="600" u="none" cap="none" strike="noStrike">
              <a:solidFill>
                <a:schemeClr val="lt1"/>
              </a:solidFill>
              <a:latin typeface="Montserrat"/>
              <a:ea typeface="Montserrat"/>
              <a:cs typeface="Montserrat"/>
              <a:sym typeface="Montserrat"/>
            </a:endParaRPr>
          </a:p>
        </p:txBody>
      </p:sp>
      <p:sp>
        <p:nvSpPr>
          <p:cNvPr id="1101" name="Google Shape;1101;p100"/>
          <p:cNvSpPr txBox="1"/>
          <p:nvPr/>
        </p:nvSpPr>
        <p:spPr>
          <a:xfrm>
            <a:off x="6678614" y="2238986"/>
            <a:ext cx="859500" cy="46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Montserrat"/>
                <a:ea typeface="Montserrat"/>
                <a:cs typeface="Montserrat"/>
                <a:sym typeface="Montserrat"/>
              </a:rPr>
              <a:t>xxxx</a:t>
            </a:r>
            <a:endParaRPr b="1" i="0" sz="600" u="none" cap="none" strike="noStrike">
              <a:solidFill>
                <a:schemeClr val="lt1"/>
              </a:solidFill>
              <a:latin typeface="Montserrat"/>
              <a:ea typeface="Montserrat"/>
              <a:cs typeface="Montserrat"/>
              <a:sym typeface="Montserrat"/>
            </a:endParaRPr>
          </a:p>
        </p:txBody>
      </p:sp>
      <p:sp>
        <p:nvSpPr>
          <p:cNvPr id="1102" name="Google Shape;1102;p100"/>
          <p:cNvSpPr txBox="1"/>
          <p:nvPr/>
        </p:nvSpPr>
        <p:spPr>
          <a:xfrm>
            <a:off x="7610000" y="2331386"/>
            <a:ext cx="859500" cy="27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Montserrat"/>
                <a:ea typeface="Montserrat"/>
                <a:cs typeface="Montserrat"/>
                <a:sym typeface="Montserrat"/>
              </a:rPr>
              <a:t>xxxx</a:t>
            </a:r>
            <a:endParaRPr b="1" i="0" sz="600" u="none" cap="none" strike="noStrike">
              <a:solidFill>
                <a:schemeClr val="lt1"/>
              </a:solidFill>
              <a:latin typeface="Montserrat"/>
              <a:ea typeface="Montserrat"/>
              <a:cs typeface="Montserrat"/>
              <a:sym typeface="Montserrat"/>
            </a:endParaRPr>
          </a:p>
        </p:txBody>
      </p:sp>
      <p:sp>
        <p:nvSpPr>
          <p:cNvPr id="1103" name="Google Shape;1103;p100"/>
          <p:cNvSpPr txBox="1"/>
          <p:nvPr/>
        </p:nvSpPr>
        <p:spPr>
          <a:xfrm>
            <a:off x="3884457" y="2192786"/>
            <a:ext cx="859500" cy="55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Montserrat"/>
                <a:ea typeface="Montserrat"/>
                <a:cs typeface="Montserrat"/>
                <a:sym typeface="Montserrat"/>
              </a:rPr>
              <a:t>xxxx</a:t>
            </a:r>
            <a:endParaRPr b="1" i="0" sz="600" u="none" cap="none" strike="noStrike">
              <a:solidFill>
                <a:schemeClr val="lt1"/>
              </a:solidFill>
              <a:latin typeface="Montserrat"/>
              <a:ea typeface="Montserrat"/>
              <a:cs typeface="Montserrat"/>
              <a:sym typeface="Montserrat"/>
            </a:endParaRPr>
          </a:p>
        </p:txBody>
      </p:sp>
      <p:sp>
        <p:nvSpPr>
          <p:cNvPr id="1104" name="Google Shape;1104;p100"/>
          <p:cNvSpPr txBox="1"/>
          <p:nvPr/>
        </p:nvSpPr>
        <p:spPr>
          <a:xfrm>
            <a:off x="1067500" y="3534975"/>
            <a:ext cx="914400" cy="669600"/>
          </a:xfrm>
          <a:prstGeom prst="rect">
            <a:avLst/>
          </a:prstGeom>
          <a:noFill/>
          <a:ln>
            <a:noFill/>
          </a:ln>
        </p:spPr>
        <p:txBody>
          <a:bodyPr anchorCtr="0" anchor="t" bIns="91425" lIns="114300" spcFirstLastPara="1" rIns="91425" wrap="square" tIns="91425">
            <a:spAutoFit/>
          </a:bodyPr>
          <a:lstStyle/>
          <a:p>
            <a:pPr indent="-54864" lvl="0" marL="54864" marR="0" rtl="0" algn="l">
              <a:lnSpc>
                <a:spcPct val="100000"/>
              </a:lnSpc>
              <a:spcBef>
                <a:spcPts val="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30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p:txBody>
      </p:sp>
      <p:sp>
        <p:nvSpPr>
          <p:cNvPr id="1105" name="Google Shape;1105;p100"/>
          <p:cNvSpPr/>
          <p:nvPr/>
        </p:nvSpPr>
        <p:spPr>
          <a:xfrm>
            <a:off x="1937058" y="1328750"/>
            <a:ext cx="103800" cy="602700"/>
          </a:xfrm>
          <a:prstGeom prst="chevron">
            <a:avLst>
              <a:gd fmla="val 68461"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00"/>
          <p:cNvSpPr/>
          <p:nvPr/>
        </p:nvSpPr>
        <p:spPr>
          <a:xfrm>
            <a:off x="2868572" y="1328750"/>
            <a:ext cx="103800" cy="602700"/>
          </a:xfrm>
          <a:prstGeom prst="chevron">
            <a:avLst>
              <a:gd fmla="val 68461"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00"/>
          <p:cNvSpPr/>
          <p:nvPr/>
        </p:nvSpPr>
        <p:spPr>
          <a:xfrm>
            <a:off x="3800085" y="1328750"/>
            <a:ext cx="103800" cy="602700"/>
          </a:xfrm>
          <a:prstGeom prst="chevron">
            <a:avLst>
              <a:gd fmla="val 68461"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00"/>
          <p:cNvSpPr/>
          <p:nvPr/>
        </p:nvSpPr>
        <p:spPr>
          <a:xfrm>
            <a:off x="4731599" y="1328750"/>
            <a:ext cx="103800" cy="602700"/>
          </a:xfrm>
          <a:prstGeom prst="chevron">
            <a:avLst>
              <a:gd fmla="val 68461"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00"/>
          <p:cNvSpPr/>
          <p:nvPr/>
        </p:nvSpPr>
        <p:spPr>
          <a:xfrm>
            <a:off x="5663112" y="1328750"/>
            <a:ext cx="103800" cy="602700"/>
          </a:xfrm>
          <a:prstGeom prst="chevron">
            <a:avLst>
              <a:gd fmla="val 68461"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00"/>
          <p:cNvSpPr/>
          <p:nvPr/>
        </p:nvSpPr>
        <p:spPr>
          <a:xfrm>
            <a:off x="6594626" y="1328750"/>
            <a:ext cx="103800" cy="602700"/>
          </a:xfrm>
          <a:prstGeom prst="chevron">
            <a:avLst>
              <a:gd fmla="val 68461"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100"/>
          <p:cNvSpPr/>
          <p:nvPr/>
        </p:nvSpPr>
        <p:spPr>
          <a:xfrm>
            <a:off x="7526140" y="1328750"/>
            <a:ext cx="103800" cy="602700"/>
          </a:xfrm>
          <a:prstGeom prst="chevron">
            <a:avLst>
              <a:gd fmla="val 68461"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2" name="Google Shape;1112;p100"/>
          <p:cNvGrpSpPr/>
          <p:nvPr/>
        </p:nvGrpSpPr>
        <p:grpSpPr>
          <a:xfrm>
            <a:off x="1082054" y="2976855"/>
            <a:ext cx="7399796" cy="461700"/>
            <a:chOff x="1158254" y="3239072"/>
            <a:chExt cx="7399796" cy="461700"/>
          </a:xfrm>
        </p:grpSpPr>
        <p:sp>
          <p:nvSpPr>
            <p:cNvPr id="1113" name="Google Shape;1113;p100"/>
            <p:cNvSpPr/>
            <p:nvPr/>
          </p:nvSpPr>
          <p:spPr>
            <a:xfrm>
              <a:off x="2924360" y="3331472"/>
              <a:ext cx="138600" cy="276900"/>
            </a:xfrm>
            <a:prstGeom prst="chevron">
              <a:avLst>
                <a:gd fmla="val 68461" name="adj"/>
              </a:avLst>
            </a:prstGeom>
            <a:solidFill>
              <a:schemeClr val="accent1"/>
            </a:solidFill>
            <a:ln>
              <a:noFill/>
            </a:ln>
            <a:effectLst>
              <a:outerShdw rotWithShape="0" algn="bl" dir="10800000" dist="285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00"/>
            <p:cNvSpPr txBox="1"/>
            <p:nvPr/>
          </p:nvSpPr>
          <p:spPr>
            <a:xfrm>
              <a:off x="5814002" y="3239072"/>
              <a:ext cx="877500" cy="46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lt1"/>
                  </a:solidFill>
                  <a:latin typeface="Montserrat"/>
                  <a:ea typeface="Montserrat"/>
                  <a:cs typeface="Montserrat"/>
                  <a:sym typeface="Montserrat"/>
                </a:rPr>
                <a:t>Time frame</a:t>
              </a:r>
              <a:endParaRPr b="1" i="0" sz="600" u="none" cap="none" strike="noStrike">
                <a:solidFill>
                  <a:schemeClr val="lt1"/>
                </a:solidFill>
                <a:latin typeface="Montserrat"/>
                <a:ea typeface="Montserrat"/>
                <a:cs typeface="Montserrat"/>
                <a:sym typeface="Montserrat"/>
              </a:endParaRPr>
            </a:p>
          </p:txBody>
        </p:sp>
        <p:sp>
          <p:nvSpPr>
            <p:cNvPr id="1115" name="Google Shape;1115;p100"/>
            <p:cNvSpPr txBox="1"/>
            <p:nvPr/>
          </p:nvSpPr>
          <p:spPr>
            <a:xfrm>
              <a:off x="4899425" y="3239072"/>
              <a:ext cx="877800" cy="46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lt1"/>
                  </a:solidFill>
                  <a:latin typeface="Montserrat"/>
                  <a:ea typeface="Montserrat"/>
                  <a:cs typeface="Montserrat"/>
                  <a:sym typeface="Montserrat"/>
                </a:rPr>
                <a:t>Time frame</a:t>
              </a:r>
              <a:endParaRPr b="1" i="0" sz="600" u="none" cap="none" strike="noStrike">
                <a:solidFill>
                  <a:schemeClr val="lt1"/>
                </a:solidFill>
                <a:latin typeface="Montserrat"/>
                <a:ea typeface="Montserrat"/>
                <a:cs typeface="Montserrat"/>
                <a:sym typeface="Montserrat"/>
              </a:endParaRPr>
            </a:p>
          </p:txBody>
        </p:sp>
        <p:sp>
          <p:nvSpPr>
            <p:cNvPr id="1116" name="Google Shape;1116;p100"/>
            <p:cNvSpPr txBox="1"/>
            <p:nvPr/>
          </p:nvSpPr>
          <p:spPr>
            <a:xfrm>
              <a:off x="1158254" y="3331472"/>
              <a:ext cx="877800" cy="27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lt1"/>
                  </a:solidFill>
                  <a:latin typeface="Montserrat"/>
                  <a:ea typeface="Montserrat"/>
                  <a:cs typeface="Montserrat"/>
                  <a:sym typeface="Montserrat"/>
                </a:rPr>
                <a:t>Time frame</a:t>
              </a:r>
              <a:endParaRPr b="1" i="0" sz="600" u="none" cap="none" strike="noStrike">
                <a:solidFill>
                  <a:schemeClr val="lt1"/>
                </a:solidFill>
                <a:latin typeface="Montserrat"/>
                <a:ea typeface="Montserrat"/>
                <a:cs typeface="Montserrat"/>
                <a:sym typeface="Montserrat"/>
              </a:endParaRPr>
            </a:p>
          </p:txBody>
        </p:sp>
        <p:sp>
          <p:nvSpPr>
            <p:cNvPr id="1117" name="Google Shape;1117;p100"/>
            <p:cNvSpPr txBox="1"/>
            <p:nvPr/>
          </p:nvSpPr>
          <p:spPr>
            <a:xfrm>
              <a:off x="2116388" y="3285272"/>
              <a:ext cx="877500" cy="36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lt1"/>
                  </a:solidFill>
                  <a:latin typeface="Montserrat"/>
                  <a:ea typeface="Montserrat"/>
                  <a:cs typeface="Montserrat"/>
                  <a:sym typeface="Montserrat"/>
                </a:rPr>
                <a:t>Time frame</a:t>
              </a:r>
              <a:endParaRPr b="1" i="0" sz="600" u="none" cap="none" strike="noStrike">
                <a:solidFill>
                  <a:schemeClr val="lt1"/>
                </a:solidFill>
                <a:latin typeface="Montserrat"/>
                <a:ea typeface="Montserrat"/>
                <a:cs typeface="Montserrat"/>
                <a:sym typeface="Montserrat"/>
              </a:endParaRPr>
            </a:p>
          </p:txBody>
        </p:sp>
        <p:sp>
          <p:nvSpPr>
            <p:cNvPr id="1118" name="Google Shape;1118;p100"/>
            <p:cNvSpPr txBox="1"/>
            <p:nvPr/>
          </p:nvSpPr>
          <p:spPr>
            <a:xfrm>
              <a:off x="3016250" y="3285272"/>
              <a:ext cx="877500" cy="36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lt1"/>
                  </a:solidFill>
                  <a:latin typeface="Montserrat"/>
                  <a:ea typeface="Montserrat"/>
                  <a:cs typeface="Montserrat"/>
                  <a:sym typeface="Montserrat"/>
                </a:rPr>
                <a:t>Time frame</a:t>
              </a:r>
              <a:endParaRPr b="1" i="0" sz="600" u="none" cap="none" strike="noStrike">
                <a:solidFill>
                  <a:schemeClr val="lt1"/>
                </a:solidFill>
                <a:latin typeface="Montserrat"/>
                <a:ea typeface="Montserrat"/>
                <a:cs typeface="Montserrat"/>
                <a:sym typeface="Montserrat"/>
              </a:endParaRPr>
            </a:p>
          </p:txBody>
        </p:sp>
        <p:sp>
          <p:nvSpPr>
            <p:cNvPr id="1119" name="Google Shape;1119;p100"/>
            <p:cNvSpPr txBox="1"/>
            <p:nvPr/>
          </p:nvSpPr>
          <p:spPr>
            <a:xfrm>
              <a:off x="6745825" y="3239072"/>
              <a:ext cx="877500" cy="46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lt1"/>
                  </a:solidFill>
                  <a:latin typeface="Montserrat"/>
                  <a:ea typeface="Montserrat"/>
                  <a:cs typeface="Montserrat"/>
                  <a:sym typeface="Montserrat"/>
                </a:rPr>
                <a:t>Time frame</a:t>
              </a:r>
              <a:endParaRPr b="1" i="0" sz="600" u="none" cap="none" strike="noStrike">
                <a:solidFill>
                  <a:schemeClr val="lt1"/>
                </a:solidFill>
                <a:latin typeface="Montserrat"/>
                <a:ea typeface="Montserrat"/>
                <a:cs typeface="Montserrat"/>
                <a:sym typeface="Montserrat"/>
              </a:endParaRPr>
            </a:p>
          </p:txBody>
        </p:sp>
        <p:sp>
          <p:nvSpPr>
            <p:cNvPr id="1120" name="Google Shape;1120;p100"/>
            <p:cNvSpPr txBox="1"/>
            <p:nvPr/>
          </p:nvSpPr>
          <p:spPr>
            <a:xfrm>
              <a:off x="7680550" y="3285272"/>
              <a:ext cx="877500" cy="36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lt1"/>
                  </a:solidFill>
                  <a:latin typeface="Montserrat"/>
                  <a:ea typeface="Montserrat"/>
                  <a:cs typeface="Montserrat"/>
                  <a:sym typeface="Montserrat"/>
                </a:rPr>
                <a:t>Time frame</a:t>
              </a:r>
              <a:endParaRPr b="1" i="0" sz="600" u="none" cap="none" strike="noStrike">
                <a:solidFill>
                  <a:schemeClr val="lt1"/>
                </a:solidFill>
                <a:latin typeface="Montserrat"/>
                <a:ea typeface="Montserrat"/>
                <a:cs typeface="Montserrat"/>
                <a:sym typeface="Montserrat"/>
              </a:endParaRPr>
            </a:p>
          </p:txBody>
        </p:sp>
        <p:sp>
          <p:nvSpPr>
            <p:cNvPr id="1121" name="Google Shape;1121;p100"/>
            <p:cNvSpPr txBox="1"/>
            <p:nvPr/>
          </p:nvSpPr>
          <p:spPr>
            <a:xfrm>
              <a:off x="3926950" y="3239072"/>
              <a:ext cx="877800" cy="46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lt1"/>
                  </a:solidFill>
                  <a:latin typeface="Montserrat"/>
                  <a:ea typeface="Montserrat"/>
                  <a:cs typeface="Montserrat"/>
                  <a:sym typeface="Montserrat"/>
                </a:rPr>
                <a:t>Time frame</a:t>
              </a:r>
              <a:endParaRPr b="1" i="0" sz="600" u="none" cap="none" strike="noStrike">
                <a:solidFill>
                  <a:schemeClr val="lt1"/>
                </a:solidFill>
                <a:latin typeface="Montserrat"/>
                <a:ea typeface="Montserrat"/>
                <a:cs typeface="Montserrat"/>
                <a:sym typeface="Montserrat"/>
              </a:endParaRPr>
            </a:p>
          </p:txBody>
        </p:sp>
        <p:sp>
          <p:nvSpPr>
            <p:cNvPr id="1122" name="Google Shape;1122;p100"/>
            <p:cNvSpPr/>
            <p:nvPr/>
          </p:nvSpPr>
          <p:spPr>
            <a:xfrm>
              <a:off x="3855526" y="3331472"/>
              <a:ext cx="138600" cy="276900"/>
            </a:xfrm>
            <a:prstGeom prst="chevron">
              <a:avLst>
                <a:gd fmla="val 68461" name="adj"/>
              </a:avLst>
            </a:prstGeom>
            <a:solidFill>
              <a:schemeClr val="accent1"/>
            </a:solidFill>
            <a:ln>
              <a:noFill/>
            </a:ln>
            <a:effectLst>
              <a:outerShdw rotWithShape="0" algn="bl" dir="10800000" dist="285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00"/>
            <p:cNvSpPr/>
            <p:nvPr/>
          </p:nvSpPr>
          <p:spPr>
            <a:xfrm>
              <a:off x="4786693" y="3331472"/>
              <a:ext cx="138600" cy="276900"/>
            </a:xfrm>
            <a:prstGeom prst="chevron">
              <a:avLst>
                <a:gd fmla="val 68461" name="adj"/>
              </a:avLst>
            </a:prstGeom>
            <a:solidFill>
              <a:schemeClr val="accent1"/>
            </a:solidFill>
            <a:ln>
              <a:noFill/>
            </a:ln>
            <a:effectLst>
              <a:outerShdw rotWithShape="0" algn="bl" dir="10800000" dist="285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100"/>
            <p:cNvSpPr/>
            <p:nvPr/>
          </p:nvSpPr>
          <p:spPr>
            <a:xfrm>
              <a:off x="5717860" y="3331472"/>
              <a:ext cx="138600" cy="276900"/>
            </a:xfrm>
            <a:prstGeom prst="chevron">
              <a:avLst>
                <a:gd fmla="val 68461" name="adj"/>
              </a:avLst>
            </a:prstGeom>
            <a:solidFill>
              <a:schemeClr val="accent1"/>
            </a:solidFill>
            <a:ln>
              <a:noFill/>
            </a:ln>
            <a:effectLst>
              <a:outerShdw rotWithShape="0" algn="bl" dir="10800000" dist="285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00"/>
            <p:cNvSpPr/>
            <p:nvPr/>
          </p:nvSpPr>
          <p:spPr>
            <a:xfrm>
              <a:off x="6649026" y="3331472"/>
              <a:ext cx="138600" cy="276900"/>
            </a:xfrm>
            <a:prstGeom prst="chevron">
              <a:avLst>
                <a:gd fmla="val 68461" name="adj"/>
              </a:avLst>
            </a:prstGeom>
            <a:solidFill>
              <a:schemeClr val="accent1"/>
            </a:solidFill>
            <a:ln>
              <a:noFill/>
            </a:ln>
            <a:effectLst>
              <a:outerShdw rotWithShape="0" algn="bl" dir="10800000" dist="285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100"/>
            <p:cNvSpPr/>
            <p:nvPr/>
          </p:nvSpPr>
          <p:spPr>
            <a:xfrm>
              <a:off x="7580193" y="3331472"/>
              <a:ext cx="138600" cy="276900"/>
            </a:xfrm>
            <a:prstGeom prst="chevron">
              <a:avLst>
                <a:gd fmla="val 68461" name="adj"/>
              </a:avLst>
            </a:prstGeom>
            <a:solidFill>
              <a:schemeClr val="accent1"/>
            </a:solidFill>
            <a:ln>
              <a:noFill/>
            </a:ln>
            <a:effectLst>
              <a:outerShdw rotWithShape="0" algn="bl" dir="10800000" dist="285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100"/>
            <p:cNvSpPr/>
            <p:nvPr/>
          </p:nvSpPr>
          <p:spPr>
            <a:xfrm>
              <a:off x="1993193" y="3331472"/>
              <a:ext cx="138600" cy="276900"/>
            </a:xfrm>
            <a:prstGeom prst="chevron">
              <a:avLst>
                <a:gd fmla="val 68461" name="adj"/>
              </a:avLst>
            </a:prstGeom>
            <a:solidFill>
              <a:schemeClr val="accent1"/>
            </a:solidFill>
            <a:ln>
              <a:noFill/>
            </a:ln>
            <a:effectLst>
              <a:outerShdw rotWithShape="0" algn="bl" dir="10800000" dist="285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8" name="Google Shape;1128;p100"/>
          <p:cNvSpPr txBox="1"/>
          <p:nvPr/>
        </p:nvSpPr>
        <p:spPr>
          <a:xfrm>
            <a:off x="1994225" y="3534975"/>
            <a:ext cx="914400" cy="669600"/>
          </a:xfrm>
          <a:prstGeom prst="rect">
            <a:avLst/>
          </a:prstGeom>
          <a:noFill/>
          <a:ln>
            <a:noFill/>
          </a:ln>
        </p:spPr>
        <p:txBody>
          <a:bodyPr anchorCtr="0" anchor="t" bIns="91425" lIns="114300" spcFirstLastPara="1" rIns="91425" wrap="square" tIns="91425">
            <a:spAutoFit/>
          </a:bodyPr>
          <a:lstStyle/>
          <a:p>
            <a:pPr indent="-54864" lvl="0" marL="54864" marR="0" rtl="0" algn="l">
              <a:lnSpc>
                <a:spcPct val="100000"/>
              </a:lnSpc>
              <a:spcBef>
                <a:spcPts val="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30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p:txBody>
      </p:sp>
      <p:sp>
        <p:nvSpPr>
          <p:cNvPr id="1129" name="Google Shape;1129;p100"/>
          <p:cNvSpPr txBox="1"/>
          <p:nvPr/>
        </p:nvSpPr>
        <p:spPr>
          <a:xfrm>
            <a:off x="2931413" y="3534975"/>
            <a:ext cx="914400" cy="669600"/>
          </a:xfrm>
          <a:prstGeom prst="rect">
            <a:avLst/>
          </a:prstGeom>
          <a:noFill/>
          <a:ln>
            <a:noFill/>
          </a:ln>
        </p:spPr>
        <p:txBody>
          <a:bodyPr anchorCtr="0" anchor="t" bIns="91425" lIns="114300" spcFirstLastPara="1" rIns="91425" wrap="square" tIns="91425">
            <a:spAutoFit/>
          </a:bodyPr>
          <a:lstStyle/>
          <a:p>
            <a:pPr indent="-54864" lvl="0" marL="54864" marR="0" rtl="0" algn="l">
              <a:lnSpc>
                <a:spcPct val="100000"/>
              </a:lnSpc>
              <a:spcBef>
                <a:spcPts val="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30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p:txBody>
      </p:sp>
      <p:sp>
        <p:nvSpPr>
          <p:cNvPr id="1130" name="Google Shape;1130;p100"/>
          <p:cNvSpPr txBox="1"/>
          <p:nvPr/>
        </p:nvSpPr>
        <p:spPr>
          <a:xfrm>
            <a:off x="3858138" y="3534975"/>
            <a:ext cx="914400" cy="669600"/>
          </a:xfrm>
          <a:prstGeom prst="rect">
            <a:avLst/>
          </a:prstGeom>
          <a:noFill/>
          <a:ln>
            <a:noFill/>
          </a:ln>
        </p:spPr>
        <p:txBody>
          <a:bodyPr anchorCtr="0" anchor="t" bIns="91425" lIns="114300" spcFirstLastPara="1" rIns="91425" wrap="square" tIns="91425">
            <a:spAutoFit/>
          </a:bodyPr>
          <a:lstStyle/>
          <a:p>
            <a:pPr indent="-54864" lvl="0" marL="54864" marR="0" rtl="0" algn="l">
              <a:lnSpc>
                <a:spcPct val="100000"/>
              </a:lnSpc>
              <a:spcBef>
                <a:spcPts val="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30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p:txBody>
      </p:sp>
      <p:sp>
        <p:nvSpPr>
          <p:cNvPr id="1131" name="Google Shape;1131;p100"/>
          <p:cNvSpPr txBox="1"/>
          <p:nvPr/>
        </p:nvSpPr>
        <p:spPr>
          <a:xfrm>
            <a:off x="4795338" y="3534975"/>
            <a:ext cx="914400" cy="669600"/>
          </a:xfrm>
          <a:prstGeom prst="rect">
            <a:avLst/>
          </a:prstGeom>
          <a:noFill/>
          <a:ln>
            <a:noFill/>
          </a:ln>
        </p:spPr>
        <p:txBody>
          <a:bodyPr anchorCtr="0" anchor="t" bIns="91425" lIns="114300" spcFirstLastPara="1" rIns="91425" wrap="square" tIns="91425">
            <a:spAutoFit/>
          </a:bodyPr>
          <a:lstStyle/>
          <a:p>
            <a:pPr indent="-54864" lvl="0" marL="54864" marR="0" rtl="0" algn="l">
              <a:lnSpc>
                <a:spcPct val="100000"/>
              </a:lnSpc>
              <a:spcBef>
                <a:spcPts val="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30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p:txBody>
      </p:sp>
      <p:sp>
        <p:nvSpPr>
          <p:cNvPr id="1132" name="Google Shape;1132;p100"/>
          <p:cNvSpPr txBox="1"/>
          <p:nvPr/>
        </p:nvSpPr>
        <p:spPr>
          <a:xfrm>
            <a:off x="5722063" y="3534975"/>
            <a:ext cx="914400" cy="669600"/>
          </a:xfrm>
          <a:prstGeom prst="rect">
            <a:avLst/>
          </a:prstGeom>
          <a:noFill/>
          <a:ln>
            <a:noFill/>
          </a:ln>
        </p:spPr>
        <p:txBody>
          <a:bodyPr anchorCtr="0" anchor="t" bIns="91425" lIns="114300" spcFirstLastPara="1" rIns="91425" wrap="square" tIns="91425">
            <a:spAutoFit/>
          </a:bodyPr>
          <a:lstStyle/>
          <a:p>
            <a:pPr indent="-54864" lvl="0" marL="54864" marR="0" rtl="0" algn="l">
              <a:lnSpc>
                <a:spcPct val="100000"/>
              </a:lnSpc>
              <a:spcBef>
                <a:spcPts val="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30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p:txBody>
      </p:sp>
      <p:sp>
        <p:nvSpPr>
          <p:cNvPr id="1133" name="Google Shape;1133;p100"/>
          <p:cNvSpPr txBox="1"/>
          <p:nvPr/>
        </p:nvSpPr>
        <p:spPr>
          <a:xfrm>
            <a:off x="6648788" y="3534975"/>
            <a:ext cx="914400" cy="669600"/>
          </a:xfrm>
          <a:prstGeom prst="rect">
            <a:avLst/>
          </a:prstGeom>
          <a:noFill/>
          <a:ln>
            <a:noFill/>
          </a:ln>
        </p:spPr>
        <p:txBody>
          <a:bodyPr anchorCtr="0" anchor="t" bIns="91425" lIns="114300" spcFirstLastPara="1" rIns="91425" wrap="square" tIns="91425">
            <a:spAutoFit/>
          </a:bodyPr>
          <a:lstStyle/>
          <a:p>
            <a:pPr indent="-54864" lvl="0" marL="54864" marR="0" rtl="0" algn="l">
              <a:lnSpc>
                <a:spcPct val="100000"/>
              </a:lnSpc>
              <a:spcBef>
                <a:spcPts val="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30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p:txBody>
      </p:sp>
      <p:sp>
        <p:nvSpPr>
          <p:cNvPr id="1134" name="Google Shape;1134;p100"/>
          <p:cNvSpPr txBox="1"/>
          <p:nvPr/>
        </p:nvSpPr>
        <p:spPr>
          <a:xfrm>
            <a:off x="7575513" y="3534975"/>
            <a:ext cx="914400" cy="669600"/>
          </a:xfrm>
          <a:prstGeom prst="rect">
            <a:avLst/>
          </a:prstGeom>
          <a:noFill/>
          <a:ln>
            <a:noFill/>
          </a:ln>
        </p:spPr>
        <p:txBody>
          <a:bodyPr anchorCtr="0" anchor="t" bIns="91425" lIns="114300" spcFirstLastPara="1" rIns="91425" wrap="square" tIns="91425">
            <a:spAutoFit/>
          </a:bodyPr>
          <a:lstStyle/>
          <a:p>
            <a:pPr indent="-54864" lvl="0" marL="54864" marR="0" rtl="0" algn="l">
              <a:lnSpc>
                <a:spcPct val="100000"/>
              </a:lnSpc>
              <a:spcBef>
                <a:spcPts val="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a:p>
            <a:pPr indent="-54864" lvl="0" marL="54864" marR="0" rtl="0" algn="l">
              <a:lnSpc>
                <a:spcPct val="100000"/>
              </a:lnSpc>
              <a:spcBef>
                <a:spcPts val="300"/>
              </a:spcBef>
              <a:spcAft>
                <a:spcPts val="300"/>
              </a:spcAft>
              <a:buClr>
                <a:schemeClr val="lt1"/>
              </a:buClr>
              <a:buSzPts val="400"/>
              <a:buFont typeface="Montserrat"/>
              <a:buChar char="●"/>
            </a:pPr>
            <a:r>
              <a:rPr b="0" i="0" lang="en" sz="600" u="none" cap="none" strike="noStrike">
                <a:solidFill>
                  <a:schemeClr val="lt1"/>
                </a:solidFill>
                <a:latin typeface="Montserrat"/>
                <a:ea typeface="Montserrat"/>
                <a:cs typeface="Montserrat"/>
                <a:sym typeface="Montserrat"/>
              </a:rPr>
              <a:t>Bullets</a:t>
            </a:r>
            <a:endParaRPr b="0" i="0" sz="600" u="none" cap="none" strike="noStrike">
              <a:solidFill>
                <a:schemeClr val="lt1"/>
              </a:solidFill>
              <a:latin typeface="Montserrat"/>
              <a:ea typeface="Montserrat"/>
              <a:cs typeface="Montserrat"/>
              <a:sym typeface="Montserrat"/>
            </a:endParaRPr>
          </a:p>
        </p:txBody>
      </p:sp>
      <p:sp>
        <p:nvSpPr>
          <p:cNvPr id="1135" name="Google Shape;1135;p100"/>
          <p:cNvSpPr txBox="1"/>
          <p:nvPr/>
        </p:nvSpPr>
        <p:spPr>
          <a:xfrm>
            <a:off x="445350" y="320775"/>
            <a:ext cx="3129900" cy="314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2000"/>
              <a:buFont typeface="Arial"/>
              <a:buNone/>
            </a:pPr>
            <a:r>
              <a:rPr b="1" i="0" lang="en" sz="2000" u="none" cap="none" strike="noStrike">
                <a:solidFill>
                  <a:schemeClr val="lt1"/>
                </a:solidFill>
                <a:latin typeface="Montserrat ExtraBold"/>
                <a:ea typeface="Montserrat ExtraBold"/>
                <a:cs typeface="Montserrat ExtraBold"/>
                <a:sym typeface="Montserrat ExtraBold"/>
              </a:rPr>
              <a:t>Strategy timeline</a:t>
            </a:r>
            <a:endParaRPr b="1" i="0" sz="3300" u="none" cap="none" strike="noStrike">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01"/>
          <p:cNvSpPr txBox="1"/>
          <p:nvPr>
            <p:ph type="title"/>
          </p:nvPr>
        </p:nvSpPr>
        <p:spPr>
          <a:xfrm>
            <a:off x="1881150" y="1993325"/>
            <a:ext cx="5381700" cy="9942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4000"/>
              <a:buFont typeface="Montserrat SemiBold"/>
              <a:buNone/>
            </a:pPr>
            <a:r>
              <a:rPr lang="en" sz="4500">
                <a:solidFill>
                  <a:schemeClr val="accent1"/>
                </a:solidFill>
                <a:latin typeface="Montserrat SemiBold"/>
                <a:ea typeface="Montserrat SemiBold"/>
                <a:cs typeface="Montserrat SemiBold"/>
                <a:sym typeface="Montserrat SemiBold"/>
              </a:rPr>
              <a:t>Questions?</a:t>
            </a:r>
            <a:endParaRPr sz="4500">
              <a:solidFill>
                <a:schemeClr val="accen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02"/>
          <p:cNvSpPr txBox="1"/>
          <p:nvPr>
            <p:ph type="title"/>
          </p:nvPr>
        </p:nvSpPr>
        <p:spPr>
          <a:xfrm>
            <a:off x="568750" y="1589625"/>
            <a:ext cx="7663800" cy="9942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Montserrat SemiBold"/>
              <a:buNone/>
            </a:pPr>
            <a:r>
              <a:rPr b="1" lang="en" sz="4000" cap="none">
                <a:latin typeface="Montserrat SemiBold"/>
                <a:ea typeface="Montserrat SemiBold"/>
                <a:cs typeface="Montserrat SemiBold"/>
                <a:sym typeface="Montserrat SemiBold"/>
              </a:rPr>
              <a:t>Extra resource elements to make your deck pop</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49" name="Shape 1149"/>
        <p:cNvGrpSpPr/>
        <p:nvPr/>
      </p:nvGrpSpPr>
      <p:grpSpPr>
        <a:xfrm>
          <a:off x="0" y="0"/>
          <a:ext cx="0" cy="0"/>
          <a:chOff x="0" y="0"/>
          <a:chExt cx="0" cy="0"/>
        </a:xfrm>
      </p:grpSpPr>
      <p:sp>
        <p:nvSpPr>
          <p:cNvPr id="1150" name="Google Shape;1150;p103"/>
          <p:cNvSpPr txBox="1"/>
          <p:nvPr/>
        </p:nvSpPr>
        <p:spPr>
          <a:xfrm>
            <a:off x="1703312" y="207114"/>
            <a:ext cx="5580000" cy="468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2600"/>
              <a:buFont typeface="Montserrat Black"/>
              <a:buNone/>
            </a:pPr>
            <a:r>
              <a:rPr b="0" i="0" lang="en" sz="2600" u="none" cap="none" strike="noStrike">
                <a:solidFill>
                  <a:schemeClr val="dk2"/>
                </a:solidFill>
                <a:latin typeface="Montserrat Black"/>
                <a:ea typeface="Montserrat Black"/>
                <a:cs typeface="Montserrat Black"/>
                <a:sym typeface="Montserrat Black"/>
              </a:rPr>
              <a:t>Illustrations</a:t>
            </a:r>
            <a:endParaRPr b="0" i="0" sz="1100" u="none" cap="none" strike="noStrike">
              <a:solidFill>
                <a:schemeClr val="dk2"/>
              </a:solidFill>
              <a:latin typeface="Arial"/>
              <a:ea typeface="Arial"/>
              <a:cs typeface="Arial"/>
              <a:sym typeface="Arial"/>
            </a:endParaRPr>
          </a:p>
        </p:txBody>
      </p:sp>
      <p:pic>
        <p:nvPicPr>
          <p:cNvPr id="1151" name="Google Shape;1151;p103"/>
          <p:cNvPicPr preferRelativeResize="0"/>
          <p:nvPr/>
        </p:nvPicPr>
        <p:blipFill rotWithShape="1">
          <a:blip r:embed="rId3">
            <a:alphaModFix/>
          </a:blip>
          <a:srcRect b="73460" l="50390" r="22125" t="11064"/>
          <a:stretch/>
        </p:blipFill>
        <p:spPr>
          <a:xfrm>
            <a:off x="481016" y="1110838"/>
            <a:ext cx="772843" cy="435135"/>
          </a:xfrm>
          <a:prstGeom prst="rect">
            <a:avLst/>
          </a:prstGeom>
          <a:noFill/>
          <a:ln>
            <a:noFill/>
          </a:ln>
        </p:spPr>
      </p:pic>
      <p:pic>
        <p:nvPicPr>
          <p:cNvPr id="1152" name="Google Shape;1152;p103"/>
          <p:cNvPicPr preferRelativeResize="0"/>
          <p:nvPr/>
        </p:nvPicPr>
        <p:blipFill rotWithShape="1">
          <a:blip r:embed="rId4">
            <a:alphaModFix/>
          </a:blip>
          <a:srcRect b="0" l="0" r="0" t="0"/>
          <a:stretch/>
        </p:blipFill>
        <p:spPr>
          <a:xfrm>
            <a:off x="6846226" y="829937"/>
            <a:ext cx="1701975" cy="1701975"/>
          </a:xfrm>
          <a:prstGeom prst="rect">
            <a:avLst/>
          </a:prstGeom>
          <a:noFill/>
          <a:ln>
            <a:noFill/>
          </a:ln>
        </p:spPr>
      </p:pic>
      <p:pic>
        <p:nvPicPr>
          <p:cNvPr id="1153" name="Google Shape;1153;p103"/>
          <p:cNvPicPr preferRelativeResize="0"/>
          <p:nvPr/>
        </p:nvPicPr>
        <p:blipFill rotWithShape="1">
          <a:blip r:embed="rId3">
            <a:alphaModFix/>
          </a:blip>
          <a:srcRect b="17299" l="59116" r="6384" t="66069"/>
          <a:stretch/>
        </p:blipFill>
        <p:spPr>
          <a:xfrm>
            <a:off x="1348890" y="1176391"/>
            <a:ext cx="970034" cy="467605"/>
          </a:xfrm>
          <a:prstGeom prst="rect">
            <a:avLst/>
          </a:prstGeom>
          <a:noFill/>
          <a:ln>
            <a:noFill/>
          </a:ln>
        </p:spPr>
      </p:pic>
      <p:pic>
        <p:nvPicPr>
          <p:cNvPr id="1154" name="Google Shape;1154;p103"/>
          <p:cNvPicPr preferRelativeResize="0"/>
          <p:nvPr/>
        </p:nvPicPr>
        <p:blipFill rotWithShape="1">
          <a:blip r:embed="rId3">
            <a:alphaModFix/>
          </a:blip>
          <a:srcRect b="39206" l="13367" r="36512" t="35847"/>
          <a:stretch/>
        </p:blipFill>
        <p:spPr>
          <a:xfrm>
            <a:off x="481014" y="1545975"/>
            <a:ext cx="1409311" cy="701411"/>
          </a:xfrm>
          <a:prstGeom prst="rect">
            <a:avLst/>
          </a:prstGeom>
          <a:noFill/>
          <a:ln>
            <a:noFill/>
          </a:ln>
        </p:spPr>
      </p:pic>
      <p:pic>
        <p:nvPicPr>
          <p:cNvPr id="1155" name="Google Shape;1155;p103"/>
          <p:cNvPicPr preferRelativeResize="0"/>
          <p:nvPr/>
        </p:nvPicPr>
        <p:blipFill rotWithShape="1">
          <a:blip r:embed="rId5">
            <a:alphaModFix/>
          </a:blip>
          <a:srcRect b="24073" l="36412" r="39754" t="29640"/>
          <a:stretch/>
        </p:blipFill>
        <p:spPr>
          <a:xfrm>
            <a:off x="7999950" y="2686100"/>
            <a:ext cx="673250" cy="1307651"/>
          </a:xfrm>
          <a:prstGeom prst="rect">
            <a:avLst/>
          </a:prstGeom>
          <a:noFill/>
          <a:ln>
            <a:noFill/>
          </a:ln>
        </p:spPr>
      </p:pic>
      <p:pic>
        <p:nvPicPr>
          <p:cNvPr id="1156" name="Google Shape;1156;p103"/>
          <p:cNvPicPr preferRelativeResize="0"/>
          <p:nvPr/>
        </p:nvPicPr>
        <p:blipFill rotWithShape="1">
          <a:blip r:embed="rId6">
            <a:alphaModFix/>
          </a:blip>
          <a:srcRect b="38634" l="16302" r="16161" t="16339"/>
          <a:stretch/>
        </p:blipFill>
        <p:spPr>
          <a:xfrm>
            <a:off x="4464075" y="2908713"/>
            <a:ext cx="1451901" cy="968001"/>
          </a:xfrm>
          <a:prstGeom prst="rect">
            <a:avLst/>
          </a:prstGeom>
          <a:noFill/>
          <a:ln>
            <a:noFill/>
          </a:ln>
        </p:spPr>
      </p:pic>
      <p:pic>
        <p:nvPicPr>
          <p:cNvPr id="1157" name="Google Shape;1157;p103"/>
          <p:cNvPicPr preferRelativeResize="0"/>
          <p:nvPr/>
        </p:nvPicPr>
        <p:blipFill rotWithShape="1">
          <a:blip r:embed="rId7">
            <a:alphaModFix/>
          </a:blip>
          <a:srcRect b="42231" l="24596" r="35959" t="33857"/>
          <a:stretch/>
        </p:blipFill>
        <p:spPr>
          <a:xfrm>
            <a:off x="2818725" y="1223948"/>
            <a:ext cx="1645350" cy="997396"/>
          </a:xfrm>
          <a:prstGeom prst="rect">
            <a:avLst/>
          </a:prstGeom>
          <a:noFill/>
          <a:ln>
            <a:noFill/>
          </a:ln>
        </p:spPr>
      </p:pic>
      <p:pic>
        <p:nvPicPr>
          <p:cNvPr id="1158" name="Google Shape;1158;p103"/>
          <p:cNvPicPr preferRelativeResize="0"/>
          <p:nvPr/>
        </p:nvPicPr>
        <p:blipFill rotWithShape="1">
          <a:blip r:embed="rId8">
            <a:alphaModFix/>
          </a:blip>
          <a:srcRect b="36263" l="74974" r="9146" t="18756"/>
          <a:stretch/>
        </p:blipFill>
        <p:spPr>
          <a:xfrm>
            <a:off x="133175" y="3032200"/>
            <a:ext cx="1174625" cy="1796926"/>
          </a:xfrm>
          <a:prstGeom prst="rect">
            <a:avLst/>
          </a:prstGeom>
          <a:noFill/>
          <a:ln>
            <a:noFill/>
          </a:ln>
        </p:spPr>
      </p:pic>
      <p:pic>
        <p:nvPicPr>
          <p:cNvPr id="1159" name="Google Shape;1159;p103"/>
          <p:cNvPicPr preferRelativeResize="0"/>
          <p:nvPr/>
        </p:nvPicPr>
        <p:blipFill rotWithShape="1">
          <a:blip r:embed="rId8">
            <a:alphaModFix/>
          </a:blip>
          <a:srcRect b="43272" l="43750" r="31634" t="26740"/>
          <a:stretch/>
        </p:blipFill>
        <p:spPr>
          <a:xfrm>
            <a:off x="1085100" y="2571741"/>
            <a:ext cx="1645350" cy="1082371"/>
          </a:xfrm>
          <a:prstGeom prst="rect">
            <a:avLst/>
          </a:prstGeom>
          <a:noFill/>
          <a:ln>
            <a:noFill/>
          </a:ln>
        </p:spPr>
      </p:pic>
      <p:pic>
        <p:nvPicPr>
          <p:cNvPr id="1160" name="Google Shape;1160;p103"/>
          <p:cNvPicPr preferRelativeResize="0"/>
          <p:nvPr/>
        </p:nvPicPr>
        <p:blipFill rotWithShape="1">
          <a:blip r:embed="rId9">
            <a:alphaModFix/>
          </a:blip>
          <a:srcRect b="54692" l="62038" r="16079" t="18247"/>
          <a:stretch/>
        </p:blipFill>
        <p:spPr>
          <a:xfrm>
            <a:off x="5078113" y="1435198"/>
            <a:ext cx="1701975" cy="1136562"/>
          </a:xfrm>
          <a:prstGeom prst="rect">
            <a:avLst/>
          </a:prstGeom>
          <a:noFill/>
          <a:ln>
            <a:noFill/>
          </a:ln>
        </p:spPr>
      </p:pic>
      <p:pic>
        <p:nvPicPr>
          <p:cNvPr id="1161" name="Google Shape;1161;p103"/>
          <p:cNvPicPr preferRelativeResize="0"/>
          <p:nvPr/>
        </p:nvPicPr>
        <p:blipFill rotWithShape="1">
          <a:blip r:embed="rId10">
            <a:alphaModFix/>
          </a:blip>
          <a:srcRect b="44724" l="10393" r="72466" t="35670"/>
          <a:stretch/>
        </p:blipFill>
        <p:spPr>
          <a:xfrm>
            <a:off x="6046600" y="3555875"/>
            <a:ext cx="1567275" cy="968001"/>
          </a:xfrm>
          <a:prstGeom prst="rect">
            <a:avLst/>
          </a:prstGeom>
          <a:noFill/>
          <a:ln>
            <a:noFill/>
          </a:ln>
        </p:spPr>
      </p:pic>
      <p:pic>
        <p:nvPicPr>
          <p:cNvPr id="1162" name="Google Shape;1162;p103"/>
          <p:cNvPicPr preferRelativeResize="0"/>
          <p:nvPr/>
        </p:nvPicPr>
        <p:blipFill rotWithShape="1">
          <a:blip r:embed="rId11">
            <a:alphaModFix/>
          </a:blip>
          <a:srcRect b="37746" l="77814" r="7278" t="19803"/>
          <a:stretch/>
        </p:blipFill>
        <p:spPr>
          <a:xfrm>
            <a:off x="3028525" y="3032200"/>
            <a:ext cx="970025" cy="149167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66" name="Shape 1166"/>
        <p:cNvGrpSpPr/>
        <p:nvPr/>
      </p:nvGrpSpPr>
      <p:grpSpPr>
        <a:xfrm>
          <a:off x="0" y="0"/>
          <a:ext cx="0" cy="0"/>
          <a:chOff x="0" y="0"/>
          <a:chExt cx="0" cy="0"/>
        </a:xfrm>
      </p:grpSpPr>
      <p:sp>
        <p:nvSpPr>
          <p:cNvPr id="1167" name="Google Shape;1167;p104"/>
          <p:cNvSpPr txBox="1"/>
          <p:nvPr/>
        </p:nvSpPr>
        <p:spPr>
          <a:xfrm>
            <a:off x="1703312" y="207114"/>
            <a:ext cx="5580000" cy="468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2600"/>
              <a:buFont typeface="Montserrat Black"/>
              <a:buNone/>
            </a:pPr>
            <a:r>
              <a:rPr b="0" i="0" lang="en" sz="2600" u="none" cap="none" strike="noStrike">
                <a:solidFill>
                  <a:schemeClr val="dk2"/>
                </a:solidFill>
                <a:latin typeface="Montserrat Black"/>
                <a:ea typeface="Montserrat Black"/>
                <a:cs typeface="Montserrat Black"/>
                <a:sym typeface="Montserrat Black"/>
              </a:rPr>
              <a:t>Illustrations</a:t>
            </a:r>
            <a:endParaRPr b="0" i="0" sz="1100" u="none" cap="none" strike="noStrike">
              <a:solidFill>
                <a:schemeClr val="dk2"/>
              </a:solidFill>
              <a:latin typeface="Arial"/>
              <a:ea typeface="Arial"/>
              <a:cs typeface="Arial"/>
              <a:sym typeface="Arial"/>
            </a:endParaRPr>
          </a:p>
        </p:txBody>
      </p:sp>
      <p:pic>
        <p:nvPicPr>
          <p:cNvPr id="1168" name="Google Shape;1168;p104"/>
          <p:cNvPicPr preferRelativeResize="0"/>
          <p:nvPr/>
        </p:nvPicPr>
        <p:blipFill rotWithShape="1">
          <a:blip r:embed="rId3">
            <a:alphaModFix/>
          </a:blip>
          <a:srcRect b="14047" l="17004" r="15857" t="14055"/>
          <a:stretch/>
        </p:blipFill>
        <p:spPr>
          <a:xfrm>
            <a:off x="7283300" y="2433428"/>
            <a:ext cx="1567274" cy="1678328"/>
          </a:xfrm>
          <a:prstGeom prst="rect">
            <a:avLst/>
          </a:prstGeom>
          <a:noFill/>
          <a:ln>
            <a:noFill/>
          </a:ln>
        </p:spPr>
      </p:pic>
      <p:pic>
        <p:nvPicPr>
          <p:cNvPr id="1169" name="Google Shape;1169;p104"/>
          <p:cNvPicPr preferRelativeResize="0"/>
          <p:nvPr/>
        </p:nvPicPr>
        <p:blipFill rotWithShape="1">
          <a:blip r:embed="rId4">
            <a:alphaModFix/>
          </a:blip>
          <a:srcRect b="37771" l="21986" r="61559" t="32129"/>
          <a:stretch/>
        </p:blipFill>
        <p:spPr>
          <a:xfrm>
            <a:off x="3673875" y="3080125"/>
            <a:ext cx="1567275" cy="1548026"/>
          </a:xfrm>
          <a:prstGeom prst="rect">
            <a:avLst/>
          </a:prstGeom>
          <a:noFill/>
          <a:ln>
            <a:noFill/>
          </a:ln>
        </p:spPr>
      </p:pic>
      <p:pic>
        <p:nvPicPr>
          <p:cNvPr id="1170" name="Google Shape;1170;p104"/>
          <p:cNvPicPr preferRelativeResize="0"/>
          <p:nvPr/>
        </p:nvPicPr>
        <p:blipFill rotWithShape="1">
          <a:blip r:embed="rId4">
            <a:alphaModFix/>
          </a:blip>
          <a:srcRect b="14827" l="54555" r="39084" t="73768"/>
          <a:stretch/>
        </p:blipFill>
        <p:spPr>
          <a:xfrm>
            <a:off x="6262098" y="3809270"/>
            <a:ext cx="845715" cy="818875"/>
          </a:xfrm>
          <a:prstGeom prst="rect">
            <a:avLst/>
          </a:prstGeom>
          <a:noFill/>
          <a:ln>
            <a:noFill/>
          </a:ln>
        </p:spPr>
      </p:pic>
      <p:pic>
        <p:nvPicPr>
          <p:cNvPr id="1171" name="Google Shape;1171;p104"/>
          <p:cNvPicPr preferRelativeResize="0"/>
          <p:nvPr/>
        </p:nvPicPr>
        <p:blipFill rotWithShape="1">
          <a:blip r:embed="rId4">
            <a:alphaModFix/>
          </a:blip>
          <a:srcRect b="17120" l="69220" r="23710" t="74956"/>
          <a:stretch/>
        </p:blipFill>
        <p:spPr>
          <a:xfrm>
            <a:off x="5681978" y="3173295"/>
            <a:ext cx="902275" cy="546056"/>
          </a:xfrm>
          <a:prstGeom prst="rect">
            <a:avLst/>
          </a:prstGeom>
          <a:noFill/>
          <a:ln>
            <a:noFill/>
          </a:ln>
        </p:spPr>
      </p:pic>
      <p:pic>
        <p:nvPicPr>
          <p:cNvPr id="1172" name="Google Shape;1172;p104"/>
          <p:cNvPicPr preferRelativeResize="0"/>
          <p:nvPr/>
        </p:nvPicPr>
        <p:blipFill rotWithShape="1">
          <a:blip r:embed="rId5">
            <a:alphaModFix/>
          </a:blip>
          <a:srcRect b="39253" l="13136" r="36779" t="36835"/>
          <a:stretch/>
        </p:blipFill>
        <p:spPr>
          <a:xfrm>
            <a:off x="5681975" y="1777900"/>
            <a:ext cx="1465925" cy="699875"/>
          </a:xfrm>
          <a:prstGeom prst="rect">
            <a:avLst/>
          </a:prstGeom>
          <a:noFill/>
          <a:ln>
            <a:noFill/>
          </a:ln>
        </p:spPr>
      </p:pic>
      <p:pic>
        <p:nvPicPr>
          <p:cNvPr id="1173" name="Google Shape;1173;p104"/>
          <p:cNvPicPr preferRelativeResize="0"/>
          <p:nvPr/>
        </p:nvPicPr>
        <p:blipFill rotWithShape="1">
          <a:blip r:embed="rId6">
            <a:alphaModFix/>
          </a:blip>
          <a:srcRect b="41303" l="74641" r="10472" t="34206"/>
          <a:stretch/>
        </p:blipFill>
        <p:spPr>
          <a:xfrm>
            <a:off x="3792700" y="1457050"/>
            <a:ext cx="1101175" cy="978329"/>
          </a:xfrm>
          <a:prstGeom prst="rect">
            <a:avLst/>
          </a:prstGeom>
          <a:noFill/>
          <a:ln>
            <a:noFill/>
          </a:ln>
        </p:spPr>
      </p:pic>
      <p:pic>
        <p:nvPicPr>
          <p:cNvPr id="1174" name="Google Shape;1174;p104"/>
          <p:cNvPicPr preferRelativeResize="0"/>
          <p:nvPr/>
        </p:nvPicPr>
        <p:blipFill rotWithShape="1">
          <a:blip r:embed="rId7">
            <a:alphaModFix/>
          </a:blip>
          <a:srcRect b="28450" l="12510" r="66731" t="20025"/>
          <a:stretch/>
        </p:blipFill>
        <p:spPr>
          <a:xfrm>
            <a:off x="2152075" y="1660125"/>
            <a:ext cx="1101175" cy="1475882"/>
          </a:xfrm>
          <a:prstGeom prst="rect">
            <a:avLst/>
          </a:prstGeom>
          <a:noFill/>
          <a:ln>
            <a:noFill/>
          </a:ln>
        </p:spPr>
      </p:pic>
      <p:pic>
        <p:nvPicPr>
          <p:cNvPr id="1175" name="Google Shape;1175;p104"/>
          <p:cNvPicPr preferRelativeResize="0"/>
          <p:nvPr/>
        </p:nvPicPr>
        <p:blipFill rotWithShape="1">
          <a:blip r:embed="rId7">
            <a:alphaModFix/>
          </a:blip>
          <a:srcRect b="36512" l="46430" r="32810" t="28597"/>
          <a:stretch/>
        </p:blipFill>
        <p:spPr>
          <a:xfrm>
            <a:off x="428525" y="1457050"/>
            <a:ext cx="902275" cy="818875"/>
          </a:xfrm>
          <a:prstGeom prst="rect">
            <a:avLst/>
          </a:prstGeom>
          <a:noFill/>
          <a:ln>
            <a:noFill/>
          </a:ln>
        </p:spPr>
      </p:pic>
      <p:pic>
        <p:nvPicPr>
          <p:cNvPr id="1176" name="Google Shape;1176;p104"/>
          <p:cNvPicPr preferRelativeResize="0"/>
          <p:nvPr/>
        </p:nvPicPr>
        <p:blipFill rotWithShape="1">
          <a:blip r:embed="rId6">
            <a:alphaModFix/>
          </a:blip>
          <a:srcRect b="38792" l="42914" r="43050" t="32214"/>
          <a:stretch/>
        </p:blipFill>
        <p:spPr>
          <a:xfrm>
            <a:off x="724950" y="2927725"/>
            <a:ext cx="1283400" cy="1431624"/>
          </a:xfrm>
          <a:prstGeom prst="rect">
            <a:avLst/>
          </a:prstGeom>
          <a:noFill/>
          <a:ln>
            <a:noFill/>
          </a:ln>
        </p:spPr>
      </p:pic>
      <p:pic>
        <p:nvPicPr>
          <p:cNvPr id="1177" name="Google Shape;1177;p104"/>
          <p:cNvPicPr preferRelativeResize="0"/>
          <p:nvPr/>
        </p:nvPicPr>
        <p:blipFill rotWithShape="1">
          <a:blip r:embed="rId5">
            <a:alphaModFix/>
          </a:blip>
          <a:srcRect b="73833" l="50589" r="22486" t="10157"/>
          <a:stretch/>
        </p:blipFill>
        <p:spPr>
          <a:xfrm>
            <a:off x="6194299" y="1117550"/>
            <a:ext cx="788049" cy="468601"/>
          </a:xfrm>
          <a:prstGeom prst="rect">
            <a:avLst/>
          </a:prstGeom>
          <a:noFill/>
          <a:ln>
            <a:noFill/>
          </a:ln>
        </p:spPr>
      </p:pic>
      <p:pic>
        <p:nvPicPr>
          <p:cNvPr id="1178" name="Google Shape;1178;p104"/>
          <p:cNvPicPr preferRelativeResize="0"/>
          <p:nvPr/>
        </p:nvPicPr>
        <p:blipFill rotWithShape="1">
          <a:blip r:embed="rId5">
            <a:alphaModFix/>
          </a:blip>
          <a:srcRect b="17685" l="59573" r="5558" t="66304"/>
          <a:stretch/>
        </p:blipFill>
        <p:spPr>
          <a:xfrm>
            <a:off x="7024725" y="1360150"/>
            <a:ext cx="1020576" cy="4686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05"/>
          <p:cNvSpPr txBox="1"/>
          <p:nvPr/>
        </p:nvSpPr>
        <p:spPr>
          <a:xfrm>
            <a:off x="2597638" y="237482"/>
            <a:ext cx="4272873" cy="468628"/>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2600"/>
              <a:buFont typeface="Montserrat Black"/>
              <a:buNone/>
            </a:pPr>
            <a:r>
              <a:rPr b="1" i="0" lang="en" sz="2600" u="none" cap="none" strike="noStrike">
                <a:solidFill>
                  <a:schemeClr val="dk1"/>
                </a:solidFill>
                <a:latin typeface="Montserrat ExtraBold"/>
                <a:ea typeface="Montserrat ExtraBold"/>
                <a:cs typeface="Montserrat ExtraBold"/>
                <a:sym typeface="Montserrat ExtraBold"/>
              </a:rPr>
              <a:t>Presentation icons</a:t>
            </a:r>
            <a:endParaRPr b="1" i="0" sz="1100" u="none" cap="none" strike="noStrike">
              <a:solidFill>
                <a:schemeClr val="dk1"/>
              </a:solidFill>
              <a:latin typeface="Montserrat ExtraBold"/>
              <a:ea typeface="Montserrat ExtraBold"/>
              <a:cs typeface="Montserrat ExtraBold"/>
              <a:sym typeface="Montserrat ExtraBold"/>
            </a:endParaRPr>
          </a:p>
        </p:txBody>
      </p:sp>
      <p:pic>
        <p:nvPicPr>
          <p:cNvPr descr="CTF_Display_People_Female_2_Circle.png" id="1184" name="Google Shape;1184;p105"/>
          <p:cNvPicPr preferRelativeResize="0"/>
          <p:nvPr/>
        </p:nvPicPr>
        <p:blipFill rotWithShape="1">
          <a:blip r:embed="rId3">
            <a:alphaModFix/>
          </a:blip>
          <a:srcRect b="0" l="0" r="0" t="0"/>
          <a:stretch/>
        </p:blipFill>
        <p:spPr>
          <a:xfrm>
            <a:off x="971888" y="1456380"/>
            <a:ext cx="513163" cy="513163"/>
          </a:xfrm>
          <a:prstGeom prst="rect">
            <a:avLst/>
          </a:prstGeom>
          <a:noFill/>
          <a:ln>
            <a:noFill/>
          </a:ln>
        </p:spPr>
      </p:pic>
      <p:pic>
        <p:nvPicPr>
          <p:cNvPr descr="CTF_Display_People_Female_2.png" id="1185" name="Google Shape;1185;p105"/>
          <p:cNvPicPr preferRelativeResize="0"/>
          <p:nvPr/>
        </p:nvPicPr>
        <p:blipFill rotWithShape="1">
          <a:blip r:embed="rId4">
            <a:alphaModFix/>
          </a:blip>
          <a:srcRect b="0" l="0" r="0" t="0"/>
          <a:stretch/>
        </p:blipFill>
        <p:spPr>
          <a:xfrm>
            <a:off x="1719128" y="1456380"/>
            <a:ext cx="513163" cy="513163"/>
          </a:xfrm>
          <a:prstGeom prst="rect">
            <a:avLst/>
          </a:prstGeom>
          <a:noFill/>
          <a:ln>
            <a:noFill/>
          </a:ln>
        </p:spPr>
      </p:pic>
      <p:pic>
        <p:nvPicPr>
          <p:cNvPr descr="CTF_Display_People_Female_3_Circle.png" id="1186" name="Google Shape;1186;p105"/>
          <p:cNvPicPr preferRelativeResize="0"/>
          <p:nvPr/>
        </p:nvPicPr>
        <p:blipFill rotWithShape="1">
          <a:blip r:embed="rId5">
            <a:alphaModFix/>
          </a:blip>
          <a:srcRect b="0" l="0" r="0" t="0"/>
          <a:stretch/>
        </p:blipFill>
        <p:spPr>
          <a:xfrm>
            <a:off x="2466368" y="1456380"/>
            <a:ext cx="513163" cy="513163"/>
          </a:xfrm>
          <a:prstGeom prst="rect">
            <a:avLst/>
          </a:prstGeom>
          <a:noFill/>
          <a:ln>
            <a:noFill/>
          </a:ln>
        </p:spPr>
      </p:pic>
      <p:pic>
        <p:nvPicPr>
          <p:cNvPr descr="CTF_Display_People_Female_3.png" id="1187" name="Google Shape;1187;p105"/>
          <p:cNvPicPr preferRelativeResize="0"/>
          <p:nvPr/>
        </p:nvPicPr>
        <p:blipFill rotWithShape="1">
          <a:blip r:embed="rId6">
            <a:alphaModFix/>
          </a:blip>
          <a:srcRect b="0" l="0" r="0" t="0"/>
          <a:stretch/>
        </p:blipFill>
        <p:spPr>
          <a:xfrm>
            <a:off x="3213608" y="1456380"/>
            <a:ext cx="513163" cy="513163"/>
          </a:xfrm>
          <a:prstGeom prst="rect">
            <a:avLst/>
          </a:prstGeom>
          <a:noFill/>
          <a:ln>
            <a:noFill/>
          </a:ln>
        </p:spPr>
      </p:pic>
      <p:pic>
        <p:nvPicPr>
          <p:cNvPr descr="CTF_Display_People_Female_4_Circle.png" id="1188" name="Google Shape;1188;p105"/>
          <p:cNvPicPr preferRelativeResize="0"/>
          <p:nvPr/>
        </p:nvPicPr>
        <p:blipFill rotWithShape="1">
          <a:blip r:embed="rId7">
            <a:alphaModFix/>
          </a:blip>
          <a:srcRect b="0" l="0" r="0" t="0"/>
          <a:stretch/>
        </p:blipFill>
        <p:spPr>
          <a:xfrm>
            <a:off x="3960848" y="1456380"/>
            <a:ext cx="513163" cy="513163"/>
          </a:xfrm>
          <a:prstGeom prst="rect">
            <a:avLst/>
          </a:prstGeom>
          <a:noFill/>
          <a:ln>
            <a:noFill/>
          </a:ln>
        </p:spPr>
      </p:pic>
      <p:pic>
        <p:nvPicPr>
          <p:cNvPr descr="CTF_Display_People_Female_4.png" id="1189" name="Google Shape;1189;p105"/>
          <p:cNvPicPr preferRelativeResize="0"/>
          <p:nvPr/>
        </p:nvPicPr>
        <p:blipFill rotWithShape="1">
          <a:blip r:embed="rId8">
            <a:alphaModFix/>
          </a:blip>
          <a:srcRect b="0" l="0" r="0" t="0"/>
          <a:stretch/>
        </p:blipFill>
        <p:spPr>
          <a:xfrm>
            <a:off x="4708088" y="1456380"/>
            <a:ext cx="513163" cy="513163"/>
          </a:xfrm>
          <a:prstGeom prst="rect">
            <a:avLst/>
          </a:prstGeom>
          <a:noFill/>
          <a:ln>
            <a:noFill/>
          </a:ln>
        </p:spPr>
      </p:pic>
      <p:pic>
        <p:nvPicPr>
          <p:cNvPr descr="CTF_Display_People_Female_5_Circle.png" id="1190" name="Google Shape;1190;p105"/>
          <p:cNvPicPr preferRelativeResize="0"/>
          <p:nvPr/>
        </p:nvPicPr>
        <p:blipFill rotWithShape="1">
          <a:blip r:embed="rId9">
            <a:alphaModFix/>
          </a:blip>
          <a:srcRect b="0" l="0" r="0" t="0"/>
          <a:stretch/>
        </p:blipFill>
        <p:spPr>
          <a:xfrm>
            <a:off x="5455328" y="1456380"/>
            <a:ext cx="513163" cy="513163"/>
          </a:xfrm>
          <a:prstGeom prst="rect">
            <a:avLst/>
          </a:prstGeom>
          <a:noFill/>
          <a:ln>
            <a:noFill/>
          </a:ln>
        </p:spPr>
      </p:pic>
      <p:pic>
        <p:nvPicPr>
          <p:cNvPr descr="CTF_Display_People_Female_5.png" id="1191" name="Google Shape;1191;p105"/>
          <p:cNvPicPr preferRelativeResize="0"/>
          <p:nvPr/>
        </p:nvPicPr>
        <p:blipFill rotWithShape="1">
          <a:blip r:embed="rId10">
            <a:alphaModFix/>
          </a:blip>
          <a:srcRect b="0" l="0" r="0" t="0"/>
          <a:stretch/>
        </p:blipFill>
        <p:spPr>
          <a:xfrm>
            <a:off x="6202568" y="1456380"/>
            <a:ext cx="513163" cy="513163"/>
          </a:xfrm>
          <a:prstGeom prst="rect">
            <a:avLst/>
          </a:prstGeom>
          <a:noFill/>
          <a:ln>
            <a:noFill/>
          </a:ln>
        </p:spPr>
      </p:pic>
      <p:pic>
        <p:nvPicPr>
          <p:cNvPr descr="CTF_Display_People_Female_6_Circle.png" id="1192" name="Google Shape;1192;p105"/>
          <p:cNvPicPr preferRelativeResize="0"/>
          <p:nvPr/>
        </p:nvPicPr>
        <p:blipFill rotWithShape="1">
          <a:blip r:embed="rId11">
            <a:alphaModFix/>
          </a:blip>
          <a:srcRect b="0" l="0" r="0" t="0"/>
          <a:stretch/>
        </p:blipFill>
        <p:spPr>
          <a:xfrm>
            <a:off x="6949808" y="1456380"/>
            <a:ext cx="513163" cy="513163"/>
          </a:xfrm>
          <a:prstGeom prst="rect">
            <a:avLst/>
          </a:prstGeom>
          <a:noFill/>
          <a:ln>
            <a:noFill/>
          </a:ln>
        </p:spPr>
      </p:pic>
      <p:pic>
        <p:nvPicPr>
          <p:cNvPr descr="CTF_Display_People_Female_6.png" id="1193" name="Google Shape;1193;p105"/>
          <p:cNvPicPr preferRelativeResize="0"/>
          <p:nvPr/>
        </p:nvPicPr>
        <p:blipFill rotWithShape="1">
          <a:blip r:embed="rId12">
            <a:alphaModFix/>
          </a:blip>
          <a:srcRect b="0" l="0" r="0" t="0"/>
          <a:stretch/>
        </p:blipFill>
        <p:spPr>
          <a:xfrm>
            <a:off x="7697048" y="1456380"/>
            <a:ext cx="513163" cy="513163"/>
          </a:xfrm>
          <a:prstGeom prst="rect">
            <a:avLst/>
          </a:prstGeom>
          <a:noFill/>
          <a:ln>
            <a:noFill/>
          </a:ln>
        </p:spPr>
      </p:pic>
      <p:pic>
        <p:nvPicPr>
          <p:cNvPr descr="CTF_Display_People_Female_7_Circle.png" id="1194" name="Google Shape;1194;p105"/>
          <p:cNvPicPr preferRelativeResize="0"/>
          <p:nvPr/>
        </p:nvPicPr>
        <p:blipFill rotWithShape="1">
          <a:blip r:embed="rId13">
            <a:alphaModFix/>
          </a:blip>
          <a:srcRect b="0" l="0" r="0" t="0"/>
          <a:stretch/>
        </p:blipFill>
        <p:spPr>
          <a:xfrm>
            <a:off x="971888" y="2148878"/>
            <a:ext cx="513163" cy="513163"/>
          </a:xfrm>
          <a:prstGeom prst="rect">
            <a:avLst/>
          </a:prstGeom>
          <a:noFill/>
          <a:ln>
            <a:noFill/>
          </a:ln>
        </p:spPr>
      </p:pic>
      <p:pic>
        <p:nvPicPr>
          <p:cNvPr descr="CTF_Display_People_Female_7.png" id="1195" name="Google Shape;1195;p105"/>
          <p:cNvPicPr preferRelativeResize="0"/>
          <p:nvPr/>
        </p:nvPicPr>
        <p:blipFill rotWithShape="1">
          <a:blip r:embed="rId14">
            <a:alphaModFix/>
          </a:blip>
          <a:srcRect b="0" l="0" r="0" t="0"/>
          <a:stretch/>
        </p:blipFill>
        <p:spPr>
          <a:xfrm>
            <a:off x="1719128" y="2148878"/>
            <a:ext cx="513163" cy="513163"/>
          </a:xfrm>
          <a:prstGeom prst="rect">
            <a:avLst/>
          </a:prstGeom>
          <a:noFill/>
          <a:ln>
            <a:noFill/>
          </a:ln>
        </p:spPr>
      </p:pic>
      <p:pic>
        <p:nvPicPr>
          <p:cNvPr descr="CTF_Display_People_Female_8_Circle.png" id="1196" name="Google Shape;1196;p105"/>
          <p:cNvPicPr preferRelativeResize="0"/>
          <p:nvPr/>
        </p:nvPicPr>
        <p:blipFill rotWithShape="1">
          <a:blip r:embed="rId15">
            <a:alphaModFix/>
          </a:blip>
          <a:srcRect b="0" l="0" r="0" t="0"/>
          <a:stretch/>
        </p:blipFill>
        <p:spPr>
          <a:xfrm>
            <a:off x="2466368" y="2148878"/>
            <a:ext cx="513163" cy="513163"/>
          </a:xfrm>
          <a:prstGeom prst="rect">
            <a:avLst/>
          </a:prstGeom>
          <a:noFill/>
          <a:ln>
            <a:noFill/>
          </a:ln>
        </p:spPr>
      </p:pic>
      <p:pic>
        <p:nvPicPr>
          <p:cNvPr descr="CTF_Display_People_Female_8.png" id="1197" name="Google Shape;1197;p105"/>
          <p:cNvPicPr preferRelativeResize="0"/>
          <p:nvPr/>
        </p:nvPicPr>
        <p:blipFill rotWithShape="1">
          <a:blip r:embed="rId16">
            <a:alphaModFix/>
          </a:blip>
          <a:srcRect b="0" l="0" r="0" t="0"/>
          <a:stretch/>
        </p:blipFill>
        <p:spPr>
          <a:xfrm>
            <a:off x="3213608" y="2148878"/>
            <a:ext cx="513163" cy="513163"/>
          </a:xfrm>
          <a:prstGeom prst="rect">
            <a:avLst/>
          </a:prstGeom>
          <a:noFill/>
          <a:ln>
            <a:noFill/>
          </a:ln>
        </p:spPr>
      </p:pic>
      <p:pic>
        <p:nvPicPr>
          <p:cNvPr descr="CTF_Display_People_Female_9_Circle.png" id="1198" name="Google Shape;1198;p105"/>
          <p:cNvPicPr preferRelativeResize="0"/>
          <p:nvPr/>
        </p:nvPicPr>
        <p:blipFill rotWithShape="1">
          <a:blip r:embed="rId17">
            <a:alphaModFix/>
          </a:blip>
          <a:srcRect b="0" l="0" r="0" t="0"/>
          <a:stretch/>
        </p:blipFill>
        <p:spPr>
          <a:xfrm>
            <a:off x="3960848" y="2148878"/>
            <a:ext cx="513163" cy="513163"/>
          </a:xfrm>
          <a:prstGeom prst="rect">
            <a:avLst/>
          </a:prstGeom>
          <a:noFill/>
          <a:ln>
            <a:noFill/>
          </a:ln>
        </p:spPr>
      </p:pic>
      <p:pic>
        <p:nvPicPr>
          <p:cNvPr descr="CTF_Display_People_Female_9.png" id="1199" name="Google Shape;1199;p105"/>
          <p:cNvPicPr preferRelativeResize="0"/>
          <p:nvPr/>
        </p:nvPicPr>
        <p:blipFill rotWithShape="1">
          <a:blip r:embed="rId18">
            <a:alphaModFix/>
          </a:blip>
          <a:srcRect b="0" l="0" r="0" t="0"/>
          <a:stretch/>
        </p:blipFill>
        <p:spPr>
          <a:xfrm>
            <a:off x="4708088" y="2148878"/>
            <a:ext cx="513163" cy="513163"/>
          </a:xfrm>
          <a:prstGeom prst="rect">
            <a:avLst/>
          </a:prstGeom>
          <a:noFill/>
          <a:ln>
            <a:noFill/>
          </a:ln>
        </p:spPr>
      </p:pic>
      <p:pic>
        <p:nvPicPr>
          <p:cNvPr descr="CTF_Display_People_Geek_Male_Circle.png" id="1200" name="Google Shape;1200;p105"/>
          <p:cNvPicPr preferRelativeResize="0"/>
          <p:nvPr/>
        </p:nvPicPr>
        <p:blipFill rotWithShape="1">
          <a:blip r:embed="rId19">
            <a:alphaModFix/>
          </a:blip>
          <a:srcRect b="0" l="0" r="0" t="0"/>
          <a:stretch/>
        </p:blipFill>
        <p:spPr>
          <a:xfrm>
            <a:off x="5455328" y="2148878"/>
            <a:ext cx="513163" cy="513163"/>
          </a:xfrm>
          <a:prstGeom prst="rect">
            <a:avLst/>
          </a:prstGeom>
          <a:noFill/>
          <a:ln>
            <a:noFill/>
          </a:ln>
        </p:spPr>
      </p:pic>
      <p:pic>
        <p:nvPicPr>
          <p:cNvPr descr="CTF_Display_People_Geek_Male.png" id="1201" name="Google Shape;1201;p105"/>
          <p:cNvPicPr preferRelativeResize="0"/>
          <p:nvPr/>
        </p:nvPicPr>
        <p:blipFill rotWithShape="1">
          <a:blip r:embed="rId20">
            <a:alphaModFix/>
          </a:blip>
          <a:srcRect b="0" l="0" r="0" t="0"/>
          <a:stretch/>
        </p:blipFill>
        <p:spPr>
          <a:xfrm>
            <a:off x="6202568" y="2148878"/>
            <a:ext cx="513163" cy="513163"/>
          </a:xfrm>
          <a:prstGeom prst="rect">
            <a:avLst/>
          </a:prstGeom>
          <a:noFill/>
          <a:ln>
            <a:noFill/>
          </a:ln>
        </p:spPr>
      </p:pic>
      <p:pic>
        <p:nvPicPr>
          <p:cNvPr descr="CTF_Display_People_Group_Formal.png" id="1202" name="Google Shape;1202;p105"/>
          <p:cNvPicPr preferRelativeResize="0"/>
          <p:nvPr/>
        </p:nvPicPr>
        <p:blipFill rotWithShape="1">
          <a:blip r:embed="rId21">
            <a:alphaModFix/>
          </a:blip>
          <a:srcRect b="0" l="0" r="0" t="0"/>
          <a:stretch/>
        </p:blipFill>
        <p:spPr>
          <a:xfrm>
            <a:off x="7350158" y="816899"/>
            <a:ext cx="513163" cy="513163"/>
          </a:xfrm>
          <a:prstGeom prst="rect">
            <a:avLst/>
          </a:prstGeom>
          <a:noFill/>
          <a:ln>
            <a:noFill/>
          </a:ln>
        </p:spPr>
      </p:pic>
      <p:pic>
        <p:nvPicPr>
          <p:cNvPr descr="CTF_Display_People_Group_Informal.png" id="1203" name="Google Shape;1203;p105"/>
          <p:cNvPicPr preferRelativeResize="0"/>
          <p:nvPr/>
        </p:nvPicPr>
        <p:blipFill rotWithShape="1">
          <a:blip r:embed="rId22">
            <a:alphaModFix/>
          </a:blip>
          <a:srcRect b="0" l="0" r="0" t="0"/>
          <a:stretch/>
        </p:blipFill>
        <p:spPr>
          <a:xfrm>
            <a:off x="6322703" y="816899"/>
            <a:ext cx="513163" cy="513163"/>
          </a:xfrm>
          <a:prstGeom prst="rect">
            <a:avLst/>
          </a:prstGeom>
          <a:noFill/>
          <a:ln>
            <a:noFill/>
          </a:ln>
        </p:spPr>
      </p:pic>
      <p:pic>
        <p:nvPicPr>
          <p:cNvPr descr="CTF_Display_People_Group_NonSpecific.png" id="1204" name="Google Shape;1204;p105"/>
          <p:cNvPicPr preferRelativeResize="0"/>
          <p:nvPr/>
        </p:nvPicPr>
        <p:blipFill rotWithShape="1">
          <a:blip r:embed="rId23">
            <a:alphaModFix/>
          </a:blip>
          <a:srcRect b="0" l="0" r="0" t="0"/>
          <a:stretch/>
        </p:blipFill>
        <p:spPr>
          <a:xfrm>
            <a:off x="3240338" y="816899"/>
            <a:ext cx="513163" cy="513163"/>
          </a:xfrm>
          <a:prstGeom prst="rect">
            <a:avLst/>
          </a:prstGeom>
          <a:noFill/>
          <a:ln>
            <a:noFill/>
          </a:ln>
        </p:spPr>
      </p:pic>
      <p:pic>
        <p:nvPicPr>
          <p:cNvPr descr="CTF_Display_People_Hacker_Circle.png" id="1205" name="Google Shape;1205;p105"/>
          <p:cNvPicPr preferRelativeResize="0"/>
          <p:nvPr/>
        </p:nvPicPr>
        <p:blipFill rotWithShape="1">
          <a:blip r:embed="rId24">
            <a:alphaModFix/>
          </a:blip>
          <a:srcRect b="0" l="0" r="0" t="0"/>
          <a:stretch/>
        </p:blipFill>
        <p:spPr>
          <a:xfrm>
            <a:off x="5455328" y="2841376"/>
            <a:ext cx="513163" cy="513163"/>
          </a:xfrm>
          <a:prstGeom prst="rect">
            <a:avLst/>
          </a:prstGeom>
          <a:noFill/>
          <a:ln>
            <a:noFill/>
          </a:ln>
        </p:spPr>
      </p:pic>
      <p:pic>
        <p:nvPicPr>
          <p:cNvPr descr="CTF_Display_People_Hacker.png" id="1206" name="Google Shape;1206;p105"/>
          <p:cNvPicPr preferRelativeResize="0"/>
          <p:nvPr/>
        </p:nvPicPr>
        <p:blipFill rotWithShape="1">
          <a:blip r:embed="rId25">
            <a:alphaModFix/>
          </a:blip>
          <a:srcRect b="0" l="0" r="0" t="0"/>
          <a:stretch/>
        </p:blipFill>
        <p:spPr>
          <a:xfrm>
            <a:off x="971888" y="2841376"/>
            <a:ext cx="513163" cy="513163"/>
          </a:xfrm>
          <a:prstGeom prst="rect">
            <a:avLst/>
          </a:prstGeom>
          <a:noFill/>
          <a:ln>
            <a:noFill/>
          </a:ln>
        </p:spPr>
      </p:pic>
      <p:pic>
        <p:nvPicPr>
          <p:cNvPr descr="CTF_Display_People_Male_1_Circle.png" id="1207" name="Google Shape;1207;p105"/>
          <p:cNvPicPr preferRelativeResize="0"/>
          <p:nvPr/>
        </p:nvPicPr>
        <p:blipFill rotWithShape="1">
          <a:blip r:embed="rId26">
            <a:alphaModFix/>
          </a:blip>
          <a:srcRect b="0" l="0" r="0" t="0"/>
          <a:stretch/>
        </p:blipFill>
        <p:spPr>
          <a:xfrm>
            <a:off x="3213608" y="2841376"/>
            <a:ext cx="513163" cy="513163"/>
          </a:xfrm>
          <a:prstGeom prst="rect">
            <a:avLst/>
          </a:prstGeom>
          <a:noFill/>
          <a:ln>
            <a:noFill/>
          </a:ln>
        </p:spPr>
      </p:pic>
      <p:pic>
        <p:nvPicPr>
          <p:cNvPr descr="CTF_Display_People_Male_1.png" id="1208" name="Google Shape;1208;p105"/>
          <p:cNvPicPr preferRelativeResize="0"/>
          <p:nvPr/>
        </p:nvPicPr>
        <p:blipFill rotWithShape="1">
          <a:blip r:embed="rId27">
            <a:alphaModFix/>
          </a:blip>
          <a:srcRect b="0" l="0" r="0" t="0"/>
          <a:stretch/>
        </p:blipFill>
        <p:spPr>
          <a:xfrm>
            <a:off x="4708088" y="2841376"/>
            <a:ext cx="513163" cy="513163"/>
          </a:xfrm>
          <a:prstGeom prst="rect">
            <a:avLst/>
          </a:prstGeom>
          <a:noFill/>
          <a:ln>
            <a:noFill/>
          </a:ln>
        </p:spPr>
      </p:pic>
      <p:pic>
        <p:nvPicPr>
          <p:cNvPr descr="CTF_Display_People_Male_2_Circle.png" id="1209" name="Google Shape;1209;p105"/>
          <p:cNvPicPr preferRelativeResize="0"/>
          <p:nvPr/>
        </p:nvPicPr>
        <p:blipFill rotWithShape="1">
          <a:blip r:embed="rId28">
            <a:alphaModFix/>
          </a:blip>
          <a:srcRect b="0" l="0" r="0" t="0"/>
          <a:stretch/>
        </p:blipFill>
        <p:spPr>
          <a:xfrm>
            <a:off x="6949808" y="2148878"/>
            <a:ext cx="513163" cy="513163"/>
          </a:xfrm>
          <a:prstGeom prst="rect">
            <a:avLst/>
          </a:prstGeom>
          <a:noFill/>
          <a:ln>
            <a:noFill/>
          </a:ln>
        </p:spPr>
      </p:pic>
      <p:pic>
        <p:nvPicPr>
          <p:cNvPr descr="CTF_Display_People_Male_2.png" id="1210" name="Google Shape;1210;p105"/>
          <p:cNvPicPr preferRelativeResize="0"/>
          <p:nvPr/>
        </p:nvPicPr>
        <p:blipFill rotWithShape="1">
          <a:blip r:embed="rId29">
            <a:alphaModFix/>
          </a:blip>
          <a:srcRect b="0" l="0" r="0" t="0"/>
          <a:stretch/>
        </p:blipFill>
        <p:spPr>
          <a:xfrm>
            <a:off x="2466368" y="2841376"/>
            <a:ext cx="513163" cy="513163"/>
          </a:xfrm>
          <a:prstGeom prst="rect">
            <a:avLst/>
          </a:prstGeom>
          <a:noFill/>
          <a:ln>
            <a:noFill/>
          </a:ln>
        </p:spPr>
      </p:pic>
      <p:pic>
        <p:nvPicPr>
          <p:cNvPr descr="CTF_Display_People_Male_3_Circle.png" id="1211" name="Google Shape;1211;p105"/>
          <p:cNvPicPr preferRelativeResize="0"/>
          <p:nvPr/>
        </p:nvPicPr>
        <p:blipFill rotWithShape="1">
          <a:blip r:embed="rId30">
            <a:alphaModFix/>
          </a:blip>
          <a:srcRect b="0" l="0" r="0" t="0"/>
          <a:stretch/>
        </p:blipFill>
        <p:spPr>
          <a:xfrm>
            <a:off x="3960848" y="2841376"/>
            <a:ext cx="513163" cy="513163"/>
          </a:xfrm>
          <a:prstGeom prst="rect">
            <a:avLst/>
          </a:prstGeom>
          <a:noFill/>
          <a:ln>
            <a:noFill/>
          </a:ln>
        </p:spPr>
      </p:pic>
      <p:pic>
        <p:nvPicPr>
          <p:cNvPr descr="CTF_Display_People_Male_3.png" id="1212" name="Google Shape;1212;p105"/>
          <p:cNvPicPr preferRelativeResize="0"/>
          <p:nvPr/>
        </p:nvPicPr>
        <p:blipFill rotWithShape="1">
          <a:blip r:embed="rId31">
            <a:alphaModFix/>
          </a:blip>
          <a:srcRect b="0" l="0" r="0" t="0"/>
          <a:stretch/>
        </p:blipFill>
        <p:spPr>
          <a:xfrm>
            <a:off x="6202568" y="2841376"/>
            <a:ext cx="513163" cy="513163"/>
          </a:xfrm>
          <a:prstGeom prst="rect">
            <a:avLst/>
          </a:prstGeom>
          <a:noFill/>
          <a:ln>
            <a:noFill/>
          </a:ln>
        </p:spPr>
      </p:pic>
      <p:pic>
        <p:nvPicPr>
          <p:cNvPr descr="CTF_Display_People_Male_4_Circle.png" id="1213" name="Google Shape;1213;p105"/>
          <p:cNvPicPr preferRelativeResize="0"/>
          <p:nvPr/>
        </p:nvPicPr>
        <p:blipFill rotWithShape="1">
          <a:blip r:embed="rId32">
            <a:alphaModFix/>
          </a:blip>
          <a:srcRect b="0" l="0" r="0" t="0"/>
          <a:stretch/>
        </p:blipFill>
        <p:spPr>
          <a:xfrm>
            <a:off x="1719128" y="2841376"/>
            <a:ext cx="513163" cy="513163"/>
          </a:xfrm>
          <a:prstGeom prst="rect">
            <a:avLst/>
          </a:prstGeom>
          <a:noFill/>
          <a:ln>
            <a:noFill/>
          </a:ln>
        </p:spPr>
      </p:pic>
      <p:pic>
        <p:nvPicPr>
          <p:cNvPr descr="CTF_Display_People_Male_4.png" id="1214" name="Google Shape;1214;p105"/>
          <p:cNvPicPr preferRelativeResize="0"/>
          <p:nvPr/>
        </p:nvPicPr>
        <p:blipFill rotWithShape="1">
          <a:blip r:embed="rId33">
            <a:alphaModFix/>
          </a:blip>
          <a:srcRect b="0" l="0" r="0" t="0"/>
          <a:stretch/>
        </p:blipFill>
        <p:spPr>
          <a:xfrm>
            <a:off x="1719128" y="3533874"/>
            <a:ext cx="513163" cy="513163"/>
          </a:xfrm>
          <a:prstGeom prst="rect">
            <a:avLst/>
          </a:prstGeom>
          <a:noFill/>
          <a:ln>
            <a:noFill/>
          </a:ln>
        </p:spPr>
      </p:pic>
      <p:pic>
        <p:nvPicPr>
          <p:cNvPr descr="CTF_Display_People_Male_5_Circle.png" id="1215" name="Google Shape;1215;p105"/>
          <p:cNvPicPr preferRelativeResize="0"/>
          <p:nvPr/>
        </p:nvPicPr>
        <p:blipFill rotWithShape="1">
          <a:blip r:embed="rId34">
            <a:alphaModFix/>
          </a:blip>
          <a:srcRect b="0" l="0" r="0" t="0"/>
          <a:stretch/>
        </p:blipFill>
        <p:spPr>
          <a:xfrm>
            <a:off x="2466368" y="3533874"/>
            <a:ext cx="513163" cy="513163"/>
          </a:xfrm>
          <a:prstGeom prst="rect">
            <a:avLst/>
          </a:prstGeom>
          <a:noFill/>
          <a:ln>
            <a:noFill/>
          </a:ln>
        </p:spPr>
      </p:pic>
      <p:pic>
        <p:nvPicPr>
          <p:cNvPr descr="CTF_Display_People_Male_5.png" id="1216" name="Google Shape;1216;p105"/>
          <p:cNvPicPr preferRelativeResize="0"/>
          <p:nvPr/>
        </p:nvPicPr>
        <p:blipFill rotWithShape="1">
          <a:blip r:embed="rId35">
            <a:alphaModFix/>
          </a:blip>
          <a:srcRect b="0" l="0" r="0" t="0"/>
          <a:stretch/>
        </p:blipFill>
        <p:spPr>
          <a:xfrm>
            <a:off x="3213608" y="3533874"/>
            <a:ext cx="513163" cy="513163"/>
          </a:xfrm>
          <a:prstGeom prst="rect">
            <a:avLst/>
          </a:prstGeom>
          <a:noFill/>
          <a:ln>
            <a:noFill/>
          </a:ln>
        </p:spPr>
      </p:pic>
      <p:pic>
        <p:nvPicPr>
          <p:cNvPr descr="CTF_Display_People_Male_6_Circle.png" id="1217" name="Google Shape;1217;p105"/>
          <p:cNvPicPr preferRelativeResize="0"/>
          <p:nvPr/>
        </p:nvPicPr>
        <p:blipFill rotWithShape="1">
          <a:blip r:embed="rId36">
            <a:alphaModFix/>
          </a:blip>
          <a:srcRect b="0" l="0" r="0" t="0"/>
          <a:stretch/>
        </p:blipFill>
        <p:spPr>
          <a:xfrm>
            <a:off x="3960848" y="3533874"/>
            <a:ext cx="513163" cy="513163"/>
          </a:xfrm>
          <a:prstGeom prst="rect">
            <a:avLst/>
          </a:prstGeom>
          <a:noFill/>
          <a:ln>
            <a:noFill/>
          </a:ln>
        </p:spPr>
      </p:pic>
      <p:pic>
        <p:nvPicPr>
          <p:cNvPr descr="CTF_Display_People_Male_6.png" id="1218" name="Google Shape;1218;p105"/>
          <p:cNvPicPr preferRelativeResize="0"/>
          <p:nvPr/>
        </p:nvPicPr>
        <p:blipFill rotWithShape="1">
          <a:blip r:embed="rId37">
            <a:alphaModFix/>
          </a:blip>
          <a:srcRect b="0" l="0" r="0" t="0"/>
          <a:stretch/>
        </p:blipFill>
        <p:spPr>
          <a:xfrm>
            <a:off x="4708088" y="3533874"/>
            <a:ext cx="513163" cy="513163"/>
          </a:xfrm>
          <a:prstGeom prst="rect">
            <a:avLst/>
          </a:prstGeom>
          <a:noFill/>
          <a:ln>
            <a:noFill/>
          </a:ln>
        </p:spPr>
      </p:pic>
      <p:pic>
        <p:nvPicPr>
          <p:cNvPr descr="CTF_Display_People_Male_7_Circle.png" id="1219" name="Google Shape;1219;p105"/>
          <p:cNvPicPr preferRelativeResize="0"/>
          <p:nvPr/>
        </p:nvPicPr>
        <p:blipFill rotWithShape="1">
          <a:blip r:embed="rId38">
            <a:alphaModFix/>
          </a:blip>
          <a:srcRect b="0" l="0" r="0" t="0"/>
          <a:stretch/>
        </p:blipFill>
        <p:spPr>
          <a:xfrm>
            <a:off x="5455328" y="3533874"/>
            <a:ext cx="513163" cy="513163"/>
          </a:xfrm>
          <a:prstGeom prst="rect">
            <a:avLst/>
          </a:prstGeom>
          <a:noFill/>
          <a:ln>
            <a:noFill/>
          </a:ln>
        </p:spPr>
      </p:pic>
      <p:pic>
        <p:nvPicPr>
          <p:cNvPr descr="CTF_Display_People_Male_7.png" id="1220" name="Google Shape;1220;p105"/>
          <p:cNvPicPr preferRelativeResize="0"/>
          <p:nvPr/>
        </p:nvPicPr>
        <p:blipFill rotWithShape="1">
          <a:blip r:embed="rId39">
            <a:alphaModFix/>
          </a:blip>
          <a:srcRect b="0" l="0" r="0" t="0"/>
          <a:stretch/>
        </p:blipFill>
        <p:spPr>
          <a:xfrm>
            <a:off x="6202568" y="3533874"/>
            <a:ext cx="513163" cy="513163"/>
          </a:xfrm>
          <a:prstGeom prst="rect">
            <a:avLst/>
          </a:prstGeom>
          <a:noFill/>
          <a:ln>
            <a:noFill/>
          </a:ln>
        </p:spPr>
      </p:pic>
      <p:pic>
        <p:nvPicPr>
          <p:cNvPr descr="CTF_Display_People_Messy_Geek_Male_Circle.png" id="1221" name="Google Shape;1221;p105"/>
          <p:cNvPicPr preferRelativeResize="0"/>
          <p:nvPr/>
        </p:nvPicPr>
        <p:blipFill rotWithShape="1">
          <a:blip r:embed="rId40">
            <a:alphaModFix/>
          </a:blip>
          <a:srcRect b="0" l="0" r="0" t="0"/>
          <a:stretch/>
        </p:blipFill>
        <p:spPr>
          <a:xfrm>
            <a:off x="6949808" y="3533874"/>
            <a:ext cx="513163" cy="513163"/>
          </a:xfrm>
          <a:prstGeom prst="rect">
            <a:avLst/>
          </a:prstGeom>
          <a:noFill/>
          <a:ln>
            <a:noFill/>
          </a:ln>
        </p:spPr>
      </p:pic>
      <p:pic>
        <p:nvPicPr>
          <p:cNvPr descr="CTF_Display_People_Messy_Geek_Male.png" id="1222" name="Google Shape;1222;p105"/>
          <p:cNvPicPr preferRelativeResize="0"/>
          <p:nvPr/>
        </p:nvPicPr>
        <p:blipFill rotWithShape="1">
          <a:blip r:embed="rId41">
            <a:alphaModFix/>
          </a:blip>
          <a:srcRect b="0" l="0" r="0" t="0"/>
          <a:stretch/>
        </p:blipFill>
        <p:spPr>
          <a:xfrm>
            <a:off x="6202568" y="4237761"/>
            <a:ext cx="513163" cy="513163"/>
          </a:xfrm>
          <a:prstGeom prst="rect">
            <a:avLst/>
          </a:prstGeom>
          <a:noFill/>
          <a:ln>
            <a:noFill/>
          </a:ln>
        </p:spPr>
      </p:pic>
      <p:pic>
        <p:nvPicPr>
          <p:cNvPr descr="CTF_Display_People_Officer_Female_Circle.png" id="1223" name="Google Shape;1223;p105"/>
          <p:cNvPicPr preferRelativeResize="0"/>
          <p:nvPr/>
        </p:nvPicPr>
        <p:blipFill rotWithShape="1">
          <a:blip r:embed="rId42">
            <a:alphaModFix/>
          </a:blip>
          <a:srcRect b="0" l="0" r="0" t="0"/>
          <a:stretch/>
        </p:blipFill>
        <p:spPr>
          <a:xfrm>
            <a:off x="7697048" y="2148878"/>
            <a:ext cx="513163" cy="513163"/>
          </a:xfrm>
          <a:prstGeom prst="rect">
            <a:avLst/>
          </a:prstGeom>
          <a:noFill/>
          <a:ln>
            <a:noFill/>
          </a:ln>
        </p:spPr>
      </p:pic>
      <p:pic>
        <p:nvPicPr>
          <p:cNvPr descr="CTF_Display_People_Officer_Female.png" id="1224" name="Google Shape;1224;p105"/>
          <p:cNvPicPr preferRelativeResize="0"/>
          <p:nvPr/>
        </p:nvPicPr>
        <p:blipFill rotWithShape="1">
          <a:blip r:embed="rId43">
            <a:alphaModFix/>
          </a:blip>
          <a:srcRect b="0" l="0" r="0" t="0"/>
          <a:stretch/>
        </p:blipFill>
        <p:spPr>
          <a:xfrm>
            <a:off x="971888" y="4237761"/>
            <a:ext cx="513163" cy="513163"/>
          </a:xfrm>
          <a:prstGeom prst="rect">
            <a:avLst/>
          </a:prstGeom>
          <a:noFill/>
          <a:ln>
            <a:noFill/>
          </a:ln>
        </p:spPr>
      </p:pic>
      <p:pic>
        <p:nvPicPr>
          <p:cNvPr descr="CTF_Display_People_Officer_Male_Circle.png" id="1225" name="Google Shape;1225;p105"/>
          <p:cNvPicPr preferRelativeResize="0"/>
          <p:nvPr/>
        </p:nvPicPr>
        <p:blipFill rotWithShape="1">
          <a:blip r:embed="rId44">
            <a:alphaModFix/>
          </a:blip>
          <a:srcRect b="0" l="0" r="0" t="0"/>
          <a:stretch/>
        </p:blipFill>
        <p:spPr>
          <a:xfrm>
            <a:off x="1719128" y="4237761"/>
            <a:ext cx="513163" cy="513163"/>
          </a:xfrm>
          <a:prstGeom prst="rect">
            <a:avLst/>
          </a:prstGeom>
          <a:noFill/>
          <a:ln>
            <a:noFill/>
          </a:ln>
        </p:spPr>
      </p:pic>
      <p:pic>
        <p:nvPicPr>
          <p:cNvPr descr="CTF_Display_People_Officer_Male.png" id="1226" name="Google Shape;1226;p105"/>
          <p:cNvPicPr preferRelativeResize="0"/>
          <p:nvPr/>
        </p:nvPicPr>
        <p:blipFill rotWithShape="1">
          <a:blip r:embed="rId45">
            <a:alphaModFix/>
          </a:blip>
          <a:srcRect b="0" l="0" r="0" t="0"/>
          <a:stretch/>
        </p:blipFill>
        <p:spPr>
          <a:xfrm>
            <a:off x="2466368" y="4237761"/>
            <a:ext cx="513163" cy="513163"/>
          </a:xfrm>
          <a:prstGeom prst="rect">
            <a:avLst/>
          </a:prstGeom>
          <a:noFill/>
          <a:ln>
            <a:noFill/>
          </a:ln>
        </p:spPr>
      </p:pic>
      <p:pic>
        <p:nvPicPr>
          <p:cNvPr descr="CTF_Display_People_Scientist_Female_Circle.png" id="1227" name="Google Shape;1227;p105"/>
          <p:cNvPicPr preferRelativeResize="0"/>
          <p:nvPr/>
        </p:nvPicPr>
        <p:blipFill rotWithShape="1">
          <a:blip r:embed="rId46">
            <a:alphaModFix/>
          </a:blip>
          <a:srcRect b="0" l="0" r="0" t="0"/>
          <a:stretch/>
        </p:blipFill>
        <p:spPr>
          <a:xfrm>
            <a:off x="3213608" y="4237761"/>
            <a:ext cx="513163" cy="513163"/>
          </a:xfrm>
          <a:prstGeom prst="rect">
            <a:avLst/>
          </a:prstGeom>
          <a:noFill/>
          <a:ln>
            <a:noFill/>
          </a:ln>
        </p:spPr>
      </p:pic>
      <p:pic>
        <p:nvPicPr>
          <p:cNvPr descr="CTF_Display_People_Scientist_Female.png" id="1228" name="Google Shape;1228;p105"/>
          <p:cNvPicPr preferRelativeResize="0"/>
          <p:nvPr/>
        </p:nvPicPr>
        <p:blipFill rotWithShape="1">
          <a:blip r:embed="rId47">
            <a:alphaModFix/>
          </a:blip>
          <a:srcRect b="0" l="0" r="0" t="0"/>
          <a:stretch/>
        </p:blipFill>
        <p:spPr>
          <a:xfrm>
            <a:off x="3960848" y="4237761"/>
            <a:ext cx="513163" cy="513163"/>
          </a:xfrm>
          <a:prstGeom prst="rect">
            <a:avLst/>
          </a:prstGeom>
          <a:noFill/>
          <a:ln>
            <a:noFill/>
          </a:ln>
        </p:spPr>
      </p:pic>
      <p:pic>
        <p:nvPicPr>
          <p:cNvPr descr="CTF_Display_People_Scientist_Male_Circle.png" id="1229" name="Google Shape;1229;p105"/>
          <p:cNvPicPr preferRelativeResize="0"/>
          <p:nvPr/>
        </p:nvPicPr>
        <p:blipFill rotWithShape="1">
          <a:blip r:embed="rId48">
            <a:alphaModFix/>
          </a:blip>
          <a:srcRect b="0" l="0" r="0" t="0"/>
          <a:stretch/>
        </p:blipFill>
        <p:spPr>
          <a:xfrm>
            <a:off x="4708088" y="4237761"/>
            <a:ext cx="513163" cy="513163"/>
          </a:xfrm>
          <a:prstGeom prst="rect">
            <a:avLst/>
          </a:prstGeom>
          <a:noFill/>
          <a:ln>
            <a:noFill/>
          </a:ln>
        </p:spPr>
      </p:pic>
      <p:pic>
        <p:nvPicPr>
          <p:cNvPr descr="CTF_Display_People_Scientist_Male.png" id="1230" name="Google Shape;1230;p105"/>
          <p:cNvPicPr preferRelativeResize="0"/>
          <p:nvPr/>
        </p:nvPicPr>
        <p:blipFill rotWithShape="1">
          <a:blip r:embed="rId49">
            <a:alphaModFix/>
          </a:blip>
          <a:srcRect b="0" l="0" r="0" t="0"/>
          <a:stretch/>
        </p:blipFill>
        <p:spPr>
          <a:xfrm>
            <a:off x="5455328" y="4237761"/>
            <a:ext cx="513163" cy="513163"/>
          </a:xfrm>
          <a:prstGeom prst="rect">
            <a:avLst/>
          </a:prstGeom>
          <a:noFill/>
          <a:ln>
            <a:noFill/>
          </a:ln>
        </p:spPr>
      </p:pic>
      <p:pic>
        <p:nvPicPr>
          <p:cNvPr descr="CTF_Display_People_Talk.png" id="1231" name="Google Shape;1231;p105"/>
          <p:cNvPicPr preferRelativeResize="0"/>
          <p:nvPr/>
        </p:nvPicPr>
        <p:blipFill rotWithShape="1">
          <a:blip r:embed="rId50">
            <a:alphaModFix/>
          </a:blip>
          <a:srcRect b="0" l="0" r="0" t="0"/>
          <a:stretch/>
        </p:blipFill>
        <p:spPr>
          <a:xfrm>
            <a:off x="2212883" y="816899"/>
            <a:ext cx="513163" cy="513163"/>
          </a:xfrm>
          <a:prstGeom prst="rect">
            <a:avLst/>
          </a:prstGeom>
          <a:noFill/>
          <a:ln>
            <a:noFill/>
          </a:ln>
        </p:spPr>
      </p:pic>
      <p:pic>
        <p:nvPicPr>
          <p:cNvPr descr="CTF_Display_People_Architect_Female_Circle.png" id="1232" name="Google Shape;1232;p105"/>
          <p:cNvPicPr preferRelativeResize="0"/>
          <p:nvPr/>
        </p:nvPicPr>
        <p:blipFill rotWithShape="1">
          <a:blip r:embed="rId51">
            <a:alphaModFix/>
          </a:blip>
          <a:srcRect b="0" l="0" r="0" t="0"/>
          <a:stretch/>
        </p:blipFill>
        <p:spPr>
          <a:xfrm>
            <a:off x="7704227" y="2841376"/>
            <a:ext cx="498805" cy="498805"/>
          </a:xfrm>
          <a:prstGeom prst="rect">
            <a:avLst/>
          </a:prstGeom>
          <a:noFill/>
          <a:ln>
            <a:noFill/>
          </a:ln>
        </p:spPr>
      </p:pic>
      <p:pic>
        <p:nvPicPr>
          <p:cNvPr descr="CTF_Display_People_Architect_Female.png" id="1233" name="Google Shape;1233;p105"/>
          <p:cNvPicPr preferRelativeResize="0"/>
          <p:nvPr/>
        </p:nvPicPr>
        <p:blipFill rotWithShape="1">
          <a:blip r:embed="rId52">
            <a:alphaModFix/>
          </a:blip>
          <a:srcRect b="0" l="0" r="0" t="0"/>
          <a:stretch/>
        </p:blipFill>
        <p:spPr>
          <a:xfrm>
            <a:off x="6956987" y="2841376"/>
            <a:ext cx="498805" cy="498805"/>
          </a:xfrm>
          <a:prstGeom prst="rect">
            <a:avLst/>
          </a:prstGeom>
          <a:noFill/>
          <a:ln>
            <a:noFill/>
          </a:ln>
        </p:spPr>
      </p:pic>
      <p:pic>
        <p:nvPicPr>
          <p:cNvPr descr="CTF_Display_People_Architect_Male_Circle.png" id="1234" name="Google Shape;1234;p105"/>
          <p:cNvPicPr preferRelativeResize="0"/>
          <p:nvPr/>
        </p:nvPicPr>
        <p:blipFill rotWithShape="1">
          <a:blip r:embed="rId53">
            <a:alphaModFix/>
          </a:blip>
          <a:srcRect b="0" l="0" r="0" t="0"/>
          <a:stretch/>
        </p:blipFill>
        <p:spPr>
          <a:xfrm>
            <a:off x="6956987" y="4252119"/>
            <a:ext cx="498805" cy="498805"/>
          </a:xfrm>
          <a:prstGeom prst="rect">
            <a:avLst/>
          </a:prstGeom>
          <a:noFill/>
          <a:ln>
            <a:noFill/>
          </a:ln>
        </p:spPr>
      </p:pic>
      <p:pic>
        <p:nvPicPr>
          <p:cNvPr descr="CTF_Display_People_Architect_Male.png" id="1235" name="Google Shape;1235;p105"/>
          <p:cNvPicPr preferRelativeResize="0"/>
          <p:nvPr/>
        </p:nvPicPr>
        <p:blipFill rotWithShape="1">
          <a:blip r:embed="rId54">
            <a:alphaModFix/>
          </a:blip>
          <a:srcRect b="0" l="0" r="0" t="0"/>
          <a:stretch/>
        </p:blipFill>
        <p:spPr>
          <a:xfrm>
            <a:off x="7704227" y="4252119"/>
            <a:ext cx="498805" cy="498805"/>
          </a:xfrm>
          <a:prstGeom prst="rect">
            <a:avLst/>
          </a:prstGeom>
          <a:noFill/>
          <a:ln>
            <a:noFill/>
          </a:ln>
        </p:spPr>
      </p:pic>
      <p:pic>
        <p:nvPicPr>
          <p:cNvPr descr="CTF_Display_People_Artist_Male_Circle.png" id="1236" name="Google Shape;1236;p105"/>
          <p:cNvPicPr preferRelativeResize="0"/>
          <p:nvPr/>
        </p:nvPicPr>
        <p:blipFill rotWithShape="1">
          <a:blip r:embed="rId55">
            <a:alphaModFix/>
          </a:blip>
          <a:srcRect b="0" l="0" r="0" t="0"/>
          <a:stretch/>
        </p:blipFill>
        <p:spPr>
          <a:xfrm>
            <a:off x="8451467" y="4252119"/>
            <a:ext cx="498805" cy="498805"/>
          </a:xfrm>
          <a:prstGeom prst="rect">
            <a:avLst/>
          </a:prstGeom>
          <a:noFill/>
          <a:ln>
            <a:noFill/>
          </a:ln>
        </p:spPr>
      </p:pic>
      <p:pic>
        <p:nvPicPr>
          <p:cNvPr descr="CTF_Display_People_Artist_Male.png" id="1237" name="Google Shape;1237;p105"/>
          <p:cNvPicPr preferRelativeResize="0"/>
          <p:nvPr/>
        </p:nvPicPr>
        <p:blipFill rotWithShape="1">
          <a:blip r:embed="rId56">
            <a:alphaModFix/>
          </a:blip>
          <a:srcRect b="0" l="0" r="0" t="0"/>
          <a:stretch/>
        </p:blipFill>
        <p:spPr>
          <a:xfrm>
            <a:off x="8451467" y="2841376"/>
            <a:ext cx="498805" cy="498805"/>
          </a:xfrm>
          <a:prstGeom prst="rect">
            <a:avLst/>
          </a:prstGeom>
          <a:noFill/>
          <a:ln>
            <a:noFill/>
          </a:ln>
        </p:spPr>
      </p:pic>
      <p:pic>
        <p:nvPicPr>
          <p:cNvPr descr="CTF_Display_People_Athlete_Female_Circle.png" id="1238" name="Google Shape;1238;p105"/>
          <p:cNvPicPr preferRelativeResize="0"/>
          <p:nvPr/>
        </p:nvPicPr>
        <p:blipFill rotWithShape="1">
          <a:blip r:embed="rId57">
            <a:alphaModFix/>
          </a:blip>
          <a:srcRect b="0" l="0" r="0" t="0"/>
          <a:stretch/>
        </p:blipFill>
        <p:spPr>
          <a:xfrm>
            <a:off x="7704227" y="3533874"/>
            <a:ext cx="498805" cy="498805"/>
          </a:xfrm>
          <a:prstGeom prst="rect">
            <a:avLst/>
          </a:prstGeom>
          <a:noFill/>
          <a:ln>
            <a:noFill/>
          </a:ln>
        </p:spPr>
      </p:pic>
      <p:pic>
        <p:nvPicPr>
          <p:cNvPr descr="CTF_Display_People_Athlete_Female.png" id="1239" name="Google Shape;1239;p105"/>
          <p:cNvPicPr preferRelativeResize="0"/>
          <p:nvPr/>
        </p:nvPicPr>
        <p:blipFill rotWithShape="1">
          <a:blip r:embed="rId58">
            <a:alphaModFix/>
          </a:blip>
          <a:srcRect b="0" l="0" r="0" t="0"/>
          <a:stretch/>
        </p:blipFill>
        <p:spPr>
          <a:xfrm>
            <a:off x="8451467" y="3533874"/>
            <a:ext cx="498805" cy="498805"/>
          </a:xfrm>
          <a:prstGeom prst="rect">
            <a:avLst/>
          </a:prstGeom>
          <a:noFill/>
          <a:ln>
            <a:noFill/>
          </a:ln>
        </p:spPr>
      </p:pic>
      <p:pic>
        <p:nvPicPr>
          <p:cNvPr descr="CTF_Display_People_Athlete_Male_Circle.png" id="1240" name="Google Shape;1240;p105"/>
          <p:cNvPicPr preferRelativeResize="0"/>
          <p:nvPr/>
        </p:nvPicPr>
        <p:blipFill rotWithShape="1">
          <a:blip r:embed="rId59">
            <a:alphaModFix/>
          </a:blip>
          <a:srcRect b="0" l="0" r="0" t="0"/>
          <a:stretch/>
        </p:blipFill>
        <p:spPr>
          <a:xfrm>
            <a:off x="8451467" y="1456380"/>
            <a:ext cx="498805" cy="498805"/>
          </a:xfrm>
          <a:prstGeom prst="rect">
            <a:avLst/>
          </a:prstGeom>
          <a:noFill/>
          <a:ln>
            <a:noFill/>
          </a:ln>
        </p:spPr>
      </p:pic>
      <p:pic>
        <p:nvPicPr>
          <p:cNvPr descr="CTF_Display_People_Athlete_Male.png" id="1241" name="Google Shape;1241;p105"/>
          <p:cNvPicPr preferRelativeResize="0"/>
          <p:nvPr/>
        </p:nvPicPr>
        <p:blipFill rotWithShape="1">
          <a:blip r:embed="rId60">
            <a:alphaModFix/>
          </a:blip>
          <a:srcRect b="0" l="0" r="0" t="0"/>
          <a:stretch/>
        </p:blipFill>
        <p:spPr>
          <a:xfrm>
            <a:off x="8451467" y="2148878"/>
            <a:ext cx="498805" cy="498805"/>
          </a:xfrm>
          <a:prstGeom prst="rect">
            <a:avLst/>
          </a:prstGeom>
          <a:noFill/>
          <a:ln>
            <a:noFill/>
          </a:ln>
        </p:spPr>
      </p:pic>
      <p:pic>
        <p:nvPicPr>
          <p:cNvPr descr="CTF_Display_People_Authors.png" id="1242" name="Google Shape;1242;p105"/>
          <p:cNvPicPr preferRelativeResize="0"/>
          <p:nvPr/>
        </p:nvPicPr>
        <p:blipFill rotWithShape="1">
          <a:blip r:embed="rId61">
            <a:alphaModFix/>
          </a:blip>
          <a:srcRect b="0" l="0" r="0" t="0"/>
          <a:stretch/>
        </p:blipFill>
        <p:spPr>
          <a:xfrm>
            <a:off x="1192607" y="824078"/>
            <a:ext cx="498805" cy="498805"/>
          </a:xfrm>
          <a:prstGeom prst="rect">
            <a:avLst/>
          </a:prstGeom>
          <a:noFill/>
          <a:ln>
            <a:noFill/>
          </a:ln>
        </p:spPr>
      </p:pic>
      <p:pic>
        <p:nvPicPr>
          <p:cNvPr descr="CTF_Display_People_Child_Boy_Circle.png" id="1243" name="Google Shape;1243;p105"/>
          <p:cNvPicPr preferRelativeResize="0"/>
          <p:nvPr/>
        </p:nvPicPr>
        <p:blipFill rotWithShape="1">
          <a:blip r:embed="rId62">
            <a:alphaModFix/>
          </a:blip>
          <a:srcRect b="0" l="0" r="0" t="0"/>
          <a:stretch/>
        </p:blipFill>
        <p:spPr>
          <a:xfrm>
            <a:off x="5302427" y="824078"/>
            <a:ext cx="498805" cy="498805"/>
          </a:xfrm>
          <a:prstGeom prst="rect">
            <a:avLst/>
          </a:prstGeom>
          <a:noFill/>
          <a:ln>
            <a:noFill/>
          </a:ln>
        </p:spPr>
      </p:pic>
      <p:pic>
        <p:nvPicPr>
          <p:cNvPr descr="CTF_Display_People_Child_Boy.png" id="1244" name="Google Shape;1244;p105"/>
          <p:cNvPicPr preferRelativeResize="0"/>
          <p:nvPr/>
        </p:nvPicPr>
        <p:blipFill rotWithShape="1">
          <a:blip r:embed="rId63">
            <a:alphaModFix/>
          </a:blip>
          <a:srcRect b="0" l="0" r="0" t="0"/>
          <a:stretch/>
        </p:blipFill>
        <p:spPr>
          <a:xfrm>
            <a:off x="4274972" y="824078"/>
            <a:ext cx="498805" cy="498805"/>
          </a:xfrm>
          <a:prstGeom prst="rect">
            <a:avLst/>
          </a:prstGeom>
          <a:noFill/>
          <a:ln>
            <a:noFill/>
          </a:ln>
        </p:spPr>
      </p:pic>
      <p:pic>
        <p:nvPicPr>
          <p:cNvPr descr="CTF_Display_People_Child_Girl_Circle.png" id="1245" name="Google Shape;1245;p105"/>
          <p:cNvPicPr preferRelativeResize="0"/>
          <p:nvPr/>
        </p:nvPicPr>
        <p:blipFill rotWithShape="1">
          <a:blip r:embed="rId64">
            <a:alphaModFix/>
          </a:blip>
          <a:srcRect b="0" l="0" r="0" t="0"/>
          <a:stretch/>
        </p:blipFill>
        <p:spPr>
          <a:xfrm>
            <a:off x="165152" y="824078"/>
            <a:ext cx="498805" cy="498805"/>
          </a:xfrm>
          <a:prstGeom prst="rect">
            <a:avLst/>
          </a:prstGeom>
          <a:noFill/>
          <a:ln>
            <a:noFill/>
          </a:ln>
        </p:spPr>
      </p:pic>
      <p:pic>
        <p:nvPicPr>
          <p:cNvPr descr="CTF_Display_People_Child_Girl.png" id="1246" name="Google Shape;1246;p105"/>
          <p:cNvPicPr preferRelativeResize="0"/>
          <p:nvPr/>
        </p:nvPicPr>
        <p:blipFill rotWithShape="1">
          <a:blip r:embed="rId65">
            <a:alphaModFix/>
          </a:blip>
          <a:srcRect b="0" l="0" r="0" t="0"/>
          <a:stretch/>
        </p:blipFill>
        <p:spPr>
          <a:xfrm>
            <a:off x="165152" y="1456380"/>
            <a:ext cx="498805" cy="498805"/>
          </a:xfrm>
          <a:prstGeom prst="rect">
            <a:avLst/>
          </a:prstGeom>
          <a:noFill/>
          <a:ln>
            <a:noFill/>
          </a:ln>
        </p:spPr>
      </p:pic>
      <p:pic>
        <p:nvPicPr>
          <p:cNvPr descr="CTF_Display_People_Doctor_Female_Circle.png" id="1247" name="Google Shape;1247;p105"/>
          <p:cNvPicPr preferRelativeResize="0"/>
          <p:nvPr/>
        </p:nvPicPr>
        <p:blipFill rotWithShape="1">
          <a:blip r:embed="rId66">
            <a:alphaModFix/>
          </a:blip>
          <a:srcRect b="0" l="0" r="0" t="0"/>
          <a:stretch/>
        </p:blipFill>
        <p:spPr>
          <a:xfrm>
            <a:off x="165152" y="2148878"/>
            <a:ext cx="498805" cy="498805"/>
          </a:xfrm>
          <a:prstGeom prst="rect">
            <a:avLst/>
          </a:prstGeom>
          <a:noFill/>
          <a:ln>
            <a:noFill/>
          </a:ln>
        </p:spPr>
      </p:pic>
      <p:pic>
        <p:nvPicPr>
          <p:cNvPr descr="CTF_Display_People_Doctor_Female.png" id="1248" name="Google Shape;1248;p105"/>
          <p:cNvPicPr preferRelativeResize="0"/>
          <p:nvPr/>
        </p:nvPicPr>
        <p:blipFill rotWithShape="1">
          <a:blip r:embed="rId67">
            <a:alphaModFix/>
          </a:blip>
          <a:srcRect b="0" l="0" r="0" t="0"/>
          <a:stretch/>
        </p:blipFill>
        <p:spPr>
          <a:xfrm>
            <a:off x="165152" y="2841376"/>
            <a:ext cx="498805" cy="498805"/>
          </a:xfrm>
          <a:prstGeom prst="rect">
            <a:avLst/>
          </a:prstGeom>
          <a:noFill/>
          <a:ln>
            <a:noFill/>
          </a:ln>
        </p:spPr>
      </p:pic>
      <p:pic>
        <p:nvPicPr>
          <p:cNvPr descr="CTF_Display_People_Doctor_Male_Circle.png" id="1249" name="Google Shape;1249;p105"/>
          <p:cNvPicPr preferRelativeResize="0"/>
          <p:nvPr/>
        </p:nvPicPr>
        <p:blipFill rotWithShape="1">
          <a:blip r:embed="rId68">
            <a:alphaModFix/>
          </a:blip>
          <a:srcRect b="0" l="0" r="0" t="0"/>
          <a:stretch/>
        </p:blipFill>
        <p:spPr>
          <a:xfrm>
            <a:off x="165152" y="3533874"/>
            <a:ext cx="498805" cy="498805"/>
          </a:xfrm>
          <a:prstGeom prst="rect">
            <a:avLst/>
          </a:prstGeom>
          <a:noFill/>
          <a:ln>
            <a:noFill/>
          </a:ln>
        </p:spPr>
      </p:pic>
      <p:pic>
        <p:nvPicPr>
          <p:cNvPr descr="CTF_Display_People_Doctor_Male.png" id="1250" name="Google Shape;1250;p105"/>
          <p:cNvPicPr preferRelativeResize="0"/>
          <p:nvPr/>
        </p:nvPicPr>
        <p:blipFill rotWithShape="1">
          <a:blip r:embed="rId69">
            <a:alphaModFix/>
          </a:blip>
          <a:srcRect b="0" l="0" r="0" t="0"/>
          <a:stretch/>
        </p:blipFill>
        <p:spPr>
          <a:xfrm>
            <a:off x="979067" y="3533874"/>
            <a:ext cx="498805" cy="498805"/>
          </a:xfrm>
          <a:prstGeom prst="rect">
            <a:avLst/>
          </a:prstGeom>
          <a:noFill/>
          <a:ln>
            <a:noFill/>
          </a:ln>
        </p:spPr>
      </p:pic>
      <p:pic>
        <p:nvPicPr>
          <p:cNvPr descr="CTF_Display_People_Female_1_Circle.png" id="1251" name="Google Shape;1251;p105"/>
          <p:cNvPicPr preferRelativeResize="0"/>
          <p:nvPr/>
        </p:nvPicPr>
        <p:blipFill rotWithShape="1">
          <a:blip r:embed="rId70">
            <a:alphaModFix/>
          </a:blip>
          <a:srcRect b="0" l="0" r="0" t="0"/>
          <a:stretch/>
        </p:blipFill>
        <p:spPr>
          <a:xfrm>
            <a:off x="165152" y="4252119"/>
            <a:ext cx="498805" cy="498805"/>
          </a:xfrm>
          <a:prstGeom prst="rect">
            <a:avLst/>
          </a:prstGeom>
          <a:noFill/>
          <a:ln>
            <a:noFill/>
          </a:ln>
        </p:spPr>
      </p:pic>
      <p:pic>
        <p:nvPicPr>
          <p:cNvPr descr="CTF_Display_People_Female_1.png" id="1252" name="Google Shape;1252;p105"/>
          <p:cNvPicPr preferRelativeResize="0"/>
          <p:nvPr/>
        </p:nvPicPr>
        <p:blipFill rotWithShape="1">
          <a:blip r:embed="rId71">
            <a:alphaModFix/>
          </a:blip>
          <a:srcRect b="0" l="0" r="0" t="0"/>
          <a:stretch/>
        </p:blipFill>
        <p:spPr>
          <a:xfrm>
            <a:off x="8451467" y="824078"/>
            <a:ext cx="498805" cy="49880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2"/>
          <p:cNvSpPr txBox="1"/>
          <p:nvPr>
            <p:ph idx="1" type="body"/>
          </p:nvPr>
        </p:nvSpPr>
        <p:spPr>
          <a:xfrm>
            <a:off x="5110842" y="1342525"/>
            <a:ext cx="3091457" cy="3123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
              <a:t>About Me: </a:t>
            </a:r>
            <a:endParaRPr/>
          </a:p>
          <a:p>
            <a:pPr indent="-285750" lvl="0" marL="285750" rtl="0" algn="l">
              <a:lnSpc>
                <a:spcPct val="90000"/>
              </a:lnSpc>
              <a:spcBef>
                <a:spcPts val="1000"/>
              </a:spcBef>
              <a:spcAft>
                <a:spcPts val="0"/>
              </a:spcAft>
              <a:buSzPts val="1800"/>
              <a:buChar char="•"/>
            </a:pPr>
            <a:r>
              <a:rPr lang="en" sz="1400"/>
              <a:t>Bullet 1</a:t>
            </a:r>
            <a:endParaRPr/>
          </a:p>
          <a:p>
            <a:pPr indent="-285750" lvl="0" marL="285750" rtl="0" algn="l">
              <a:lnSpc>
                <a:spcPct val="90000"/>
              </a:lnSpc>
              <a:spcBef>
                <a:spcPts val="1000"/>
              </a:spcBef>
              <a:spcAft>
                <a:spcPts val="0"/>
              </a:spcAft>
              <a:buSzPts val="1800"/>
              <a:buChar char="•"/>
            </a:pPr>
            <a:r>
              <a:rPr lang="en" sz="1400"/>
              <a:t>Bullet 2</a:t>
            </a:r>
            <a:endParaRPr/>
          </a:p>
          <a:p>
            <a:pPr indent="-285750" lvl="0" marL="285750" rtl="0" algn="l">
              <a:lnSpc>
                <a:spcPct val="90000"/>
              </a:lnSpc>
              <a:spcBef>
                <a:spcPts val="1000"/>
              </a:spcBef>
              <a:spcAft>
                <a:spcPts val="0"/>
              </a:spcAft>
              <a:buSzPts val="1800"/>
              <a:buChar char="•"/>
            </a:pPr>
            <a:r>
              <a:rPr lang="en" sz="1400"/>
              <a:t>Bullet 3</a:t>
            </a:r>
            <a:endParaRPr/>
          </a:p>
          <a:p>
            <a:pPr indent="-285750" lvl="0" marL="285750" rtl="0" algn="l">
              <a:lnSpc>
                <a:spcPct val="90000"/>
              </a:lnSpc>
              <a:spcBef>
                <a:spcPts val="1000"/>
              </a:spcBef>
              <a:spcAft>
                <a:spcPts val="0"/>
              </a:spcAft>
              <a:buSzPts val="1800"/>
              <a:buChar char="•"/>
            </a:pPr>
            <a:r>
              <a:rPr lang="en" sz="1400"/>
              <a:t>Bullet 4</a:t>
            </a:r>
            <a:endParaRPr/>
          </a:p>
          <a:p>
            <a:pPr indent="-285750" lvl="0" marL="285750" rtl="0" algn="l">
              <a:lnSpc>
                <a:spcPct val="90000"/>
              </a:lnSpc>
              <a:spcBef>
                <a:spcPts val="1000"/>
              </a:spcBef>
              <a:spcAft>
                <a:spcPts val="0"/>
              </a:spcAft>
              <a:buSzPts val="1800"/>
              <a:buChar char="•"/>
            </a:pPr>
            <a:r>
              <a:rPr lang="en" sz="1400"/>
              <a:t>Bullet 5</a:t>
            </a:r>
            <a:endParaRPr sz="1400"/>
          </a:p>
        </p:txBody>
      </p:sp>
      <p:pic>
        <p:nvPicPr>
          <p:cNvPr id="365" name="Google Shape;365;p52"/>
          <p:cNvPicPr preferRelativeResize="0"/>
          <p:nvPr/>
        </p:nvPicPr>
        <p:blipFill rotWithShape="1">
          <a:blip r:embed="rId3">
            <a:alphaModFix/>
          </a:blip>
          <a:srcRect b="0" l="0" r="0" t="0"/>
          <a:stretch/>
        </p:blipFill>
        <p:spPr>
          <a:xfrm rot="300002">
            <a:off x="433948" y="-553261"/>
            <a:ext cx="4697753" cy="5026313"/>
          </a:xfrm>
          <a:prstGeom prst="rect">
            <a:avLst/>
          </a:prstGeom>
          <a:noFill/>
          <a:ln>
            <a:noFill/>
          </a:ln>
        </p:spPr>
      </p:pic>
      <p:sp>
        <p:nvSpPr>
          <p:cNvPr id="366" name="Google Shape;366;p52"/>
          <p:cNvSpPr txBox="1"/>
          <p:nvPr>
            <p:ph type="title"/>
          </p:nvPr>
        </p:nvSpPr>
        <p:spPr>
          <a:xfrm rot="332003">
            <a:off x="876939" y="2924760"/>
            <a:ext cx="3384873" cy="83081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500"/>
              <a:buNone/>
            </a:pPr>
            <a:r>
              <a:rPr lang="en"/>
              <a:t>Dave Wade-Stein</a:t>
            </a:r>
            <a:br>
              <a:rPr lang="en"/>
            </a:br>
            <a:r>
              <a:rPr lang="en"/>
              <a:t>(he/him)</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06"/>
          <p:cNvSpPr txBox="1"/>
          <p:nvPr/>
        </p:nvSpPr>
        <p:spPr>
          <a:xfrm>
            <a:off x="2597638" y="237482"/>
            <a:ext cx="4272900" cy="468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2600"/>
              <a:buFont typeface="Montserrat Black"/>
              <a:buNone/>
            </a:pPr>
            <a:r>
              <a:rPr b="1" i="0" lang="en" sz="2600" u="none" cap="none" strike="noStrike">
                <a:solidFill>
                  <a:schemeClr val="dk1"/>
                </a:solidFill>
                <a:latin typeface="Montserrat ExtraBold"/>
                <a:ea typeface="Montserrat ExtraBold"/>
                <a:cs typeface="Montserrat ExtraBold"/>
                <a:sym typeface="Montserrat ExtraBold"/>
              </a:rPr>
              <a:t>Presentation icons</a:t>
            </a:r>
            <a:endParaRPr b="1" i="0" sz="1100" u="none" cap="none" strike="noStrike">
              <a:solidFill>
                <a:schemeClr val="dk1"/>
              </a:solidFill>
              <a:latin typeface="Montserrat ExtraBold"/>
              <a:ea typeface="Montserrat ExtraBold"/>
              <a:cs typeface="Montserrat ExtraBold"/>
              <a:sym typeface="Montserrat ExtraBold"/>
            </a:endParaRPr>
          </a:p>
        </p:txBody>
      </p:sp>
      <p:pic>
        <p:nvPicPr>
          <p:cNvPr descr="CTF_Display_AbstractIdeas_BL_Arrow_Circle.png" id="1258" name="Google Shape;1258;p106"/>
          <p:cNvPicPr preferRelativeResize="0"/>
          <p:nvPr/>
        </p:nvPicPr>
        <p:blipFill rotWithShape="1">
          <a:blip r:embed="rId3">
            <a:alphaModFix/>
          </a:blip>
          <a:srcRect b="0" l="0" r="0" t="0"/>
          <a:stretch/>
        </p:blipFill>
        <p:spPr>
          <a:xfrm>
            <a:off x="464669" y="791736"/>
            <a:ext cx="612970" cy="612970"/>
          </a:xfrm>
          <a:prstGeom prst="rect">
            <a:avLst/>
          </a:prstGeom>
          <a:noFill/>
          <a:ln>
            <a:noFill/>
          </a:ln>
        </p:spPr>
      </p:pic>
      <p:pic>
        <p:nvPicPr>
          <p:cNvPr descr="CTF_Display_AbstractIdeas_BL_Arrow_Cycle.png" id="1259" name="Google Shape;1259;p106"/>
          <p:cNvPicPr preferRelativeResize="0"/>
          <p:nvPr/>
        </p:nvPicPr>
        <p:blipFill rotWithShape="1">
          <a:blip r:embed="rId4">
            <a:alphaModFix/>
          </a:blip>
          <a:srcRect b="0" l="0" r="0" t="0"/>
          <a:stretch/>
        </p:blipFill>
        <p:spPr>
          <a:xfrm>
            <a:off x="1315145" y="791736"/>
            <a:ext cx="612969" cy="612970"/>
          </a:xfrm>
          <a:prstGeom prst="rect">
            <a:avLst/>
          </a:prstGeom>
          <a:noFill/>
          <a:ln>
            <a:noFill/>
          </a:ln>
        </p:spPr>
      </p:pic>
      <p:pic>
        <p:nvPicPr>
          <p:cNvPr descr="CTF_Display_AbstractIdeas_BL_Audio.png" id="1260" name="Google Shape;1260;p106"/>
          <p:cNvPicPr preferRelativeResize="0"/>
          <p:nvPr/>
        </p:nvPicPr>
        <p:blipFill rotWithShape="1">
          <a:blip r:embed="rId5">
            <a:alphaModFix/>
          </a:blip>
          <a:srcRect b="0" l="0" r="0" t="0"/>
          <a:stretch/>
        </p:blipFill>
        <p:spPr>
          <a:xfrm>
            <a:off x="2165620" y="791736"/>
            <a:ext cx="612970" cy="612970"/>
          </a:xfrm>
          <a:prstGeom prst="rect">
            <a:avLst/>
          </a:prstGeom>
          <a:noFill/>
          <a:ln>
            <a:noFill/>
          </a:ln>
        </p:spPr>
      </p:pic>
      <p:pic>
        <p:nvPicPr>
          <p:cNvPr descr="CTF_Display_AbstractIdeas_BL_Bad.png" id="1261" name="Google Shape;1261;p106"/>
          <p:cNvPicPr preferRelativeResize="0"/>
          <p:nvPr/>
        </p:nvPicPr>
        <p:blipFill rotWithShape="1">
          <a:blip r:embed="rId6">
            <a:alphaModFix/>
          </a:blip>
          <a:srcRect b="0" l="0" r="0" t="0"/>
          <a:stretch/>
        </p:blipFill>
        <p:spPr>
          <a:xfrm>
            <a:off x="3016096" y="791736"/>
            <a:ext cx="612970" cy="612970"/>
          </a:xfrm>
          <a:prstGeom prst="rect">
            <a:avLst/>
          </a:prstGeom>
          <a:noFill/>
          <a:ln>
            <a:noFill/>
          </a:ln>
        </p:spPr>
      </p:pic>
      <p:pic>
        <p:nvPicPr>
          <p:cNvPr descr="CTF_Display_AbstractIdeas_BL_Biometric_Reader.png" id="1262" name="Google Shape;1262;p106"/>
          <p:cNvPicPr preferRelativeResize="0"/>
          <p:nvPr/>
        </p:nvPicPr>
        <p:blipFill rotWithShape="1">
          <a:blip r:embed="rId7">
            <a:alphaModFix/>
          </a:blip>
          <a:srcRect b="0" l="0" r="0" t="0"/>
          <a:stretch/>
        </p:blipFill>
        <p:spPr>
          <a:xfrm>
            <a:off x="3866572" y="791736"/>
            <a:ext cx="612970" cy="612970"/>
          </a:xfrm>
          <a:prstGeom prst="rect">
            <a:avLst/>
          </a:prstGeom>
          <a:noFill/>
          <a:ln>
            <a:noFill/>
          </a:ln>
        </p:spPr>
      </p:pic>
      <p:pic>
        <p:nvPicPr>
          <p:cNvPr descr="CTF_Display_AbstractIdeas_BL_Brain_Head.png" id="1263" name="Google Shape;1263;p106"/>
          <p:cNvPicPr preferRelativeResize="0"/>
          <p:nvPr/>
        </p:nvPicPr>
        <p:blipFill rotWithShape="1">
          <a:blip r:embed="rId8">
            <a:alphaModFix/>
          </a:blip>
          <a:srcRect b="0" l="0" r="0" t="0"/>
          <a:stretch/>
        </p:blipFill>
        <p:spPr>
          <a:xfrm>
            <a:off x="4717047" y="791736"/>
            <a:ext cx="612970" cy="612970"/>
          </a:xfrm>
          <a:prstGeom prst="rect">
            <a:avLst/>
          </a:prstGeom>
          <a:noFill/>
          <a:ln>
            <a:noFill/>
          </a:ln>
        </p:spPr>
      </p:pic>
      <p:pic>
        <p:nvPicPr>
          <p:cNvPr descr="CTF_Display_AbstractIdeas_BL_Broken.png" id="1264" name="Google Shape;1264;p106"/>
          <p:cNvPicPr preferRelativeResize="0"/>
          <p:nvPr/>
        </p:nvPicPr>
        <p:blipFill rotWithShape="1">
          <a:blip r:embed="rId9">
            <a:alphaModFix/>
          </a:blip>
          <a:srcRect b="0" l="0" r="0" t="0"/>
          <a:stretch/>
        </p:blipFill>
        <p:spPr>
          <a:xfrm>
            <a:off x="5567522" y="791736"/>
            <a:ext cx="612970" cy="612970"/>
          </a:xfrm>
          <a:prstGeom prst="rect">
            <a:avLst/>
          </a:prstGeom>
          <a:noFill/>
          <a:ln>
            <a:noFill/>
          </a:ln>
        </p:spPr>
      </p:pic>
      <p:pic>
        <p:nvPicPr>
          <p:cNvPr descr="CTF_Display_AbstractIdeas_BL_Bug.png" id="1265" name="Google Shape;1265;p106"/>
          <p:cNvPicPr preferRelativeResize="0"/>
          <p:nvPr/>
        </p:nvPicPr>
        <p:blipFill rotWithShape="1">
          <a:blip r:embed="rId10">
            <a:alphaModFix/>
          </a:blip>
          <a:srcRect b="0" l="0" r="0" t="0"/>
          <a:stretch/>
        </p:blipFill>
        <p:spPr>
          <a:xfrm>
            <a:off x="6417998" y="791736"/>
            <a:ext cx="612969" cy="612970"/>
          </a:xfrm>
          <a:prstGeom prst="rect">
            <a:avLst/>
          </a:prstGeom>
          <a:noFill/>
          <a:ln>
            <a:noFill/>
          </a:ln>
        </p:spPr>
      </p:pic>
      <p:pic>
        <p:nvPicPr>
          <p:cNvPr descr="CTF_Display_AbstractIdeas_BL_Caution.png" id="1266" name="Google Shape;1266;p106"/>
          <p:cNvPicPr preferRelativeResize="0"/>
          <p:nvPr/>
        </p:nvPicPr>
        <p:blipFill rotWithShape="1">
          <a:blip r:embed="rId11">
            <a:alphaModFix/>
          </a:blip>
          <a:srcRect b="0" l="0" r="0" t="0"/>
          <a:stretch/>
        </p:blipFill>
        <p:spPr>
          <a:xfrm>
            <a:off x="8118949" y="791736"/>
            <a:ext cx="612970" cy="612970"/>
          </a:xfrm>
          <a:prstGeom prst="rect">
            <a:avLst/>
          </a:prstGeom>
          <a:noFill/>
          <a:ln>
            <a:noFill/>
          </a:ln>
        </p:spPr>
      </p:pic>
      <p:pic>
        <p:nvPicPr>
          <p:cNvPr descr="CTF_Display_AbstractIdeas_BL_Chart.png" id="1267" name="Google Shape;1267;p106"/>
          <p:cNvPicPr preferRelativeResize="0"/>
          <p:nvPr/>
        </p:nvPicPr>
        <p:blipFill rotWithShape="1">
          <a:blip r:embed="rId12">
            <a:alphaModFix/>
          </a:blip>
          <a:srcRect b="0" l="0" r="0" t="0"/>
          <a:stretch/>
        </p:blipFill>
        <p:spPr>
          <a:xfrm>
            <a:off x="7268474" y="791736"/>
            <a:ext cx="612969" cy="612970"/>
          </a:xfrm>
          <a:prstGeom prst="rect">
            <a:avLst/>
          </a:prstGeom>
          <a:noFill/>
          <a:ln>
            <a:noFill/>
          </a:ln>
        </p:spPr>
      </p:pic>
      <p:pic>
        <p:nvPicPr>
          <p:cNvPr descr="CTF_Display_AbstractIdeas_BL_Check_Bullseye.png" id="1268" name="Google Shape;1268;p106"/>
          <p:cNvPicPr preferRelativeResize="0"/>
          <p:nvPr/>
        </p:nvPicPr>
        <p:blipFill rotWithShape="1">
          <a:blip r:embed="rId13">
            <a:alphaModFix/>
          </a:blip>
          <a:srcRect b="0" l="0" r="0" t="0"/>
          <a:stretch/>
        </p:blipFill>
        <p:spPr>
          <a:xfrm>
            <a:off x="464669" y="2464716"/>
            <a:ext cx="612970" cy="612970"/>
          </a:xfrm>
          <a:prstGeom prst="rect">
            <a:avLst/>
          </a:prstGeom>
          <a:noFill/>
          <a:ln>
            <a:noFill/>
          </a:ln>
        </p:spPr>
      </p:pic>
      <p:pic>
        <p:nvPicPr>
          <p:cNvPr descr="CTF_Display_AbstractIdeas_BL_Check_List.png" id="1269" name="Google Shape;1269;p106"/>
          <p:cNvPicPr preferRelativeResize="0"/>
          <p:nvPr/>
        </p:nvPicPr>
        <p:blipFill rotWithShape="1">
          <a:blip r:embed="rId14">
            <a:alphaModFix/>
          </a:blip>
          <a:srcRect b="0" l="0" r="0" t="0"/>
          <a:stretch/>
        </p:blipFill>
        <p:spPr>
          <a:xfrm>
            <a:off x="1315145" y="2464716"/>
            <a:ext cx="612969" cy="612970"/>
          </a:xfrm>
          <a:prstGeom prst="rect">
            <a:avLst/>
          </a:prstGeom>
          <a:noFill/>
          <a:ln>
            <a:noFill/>
          </a:ln>
        </p:spPr>
      </p:pic>
      <p:pic>
        <p:nvPicPr>
          <p:cNvPr descr="CTF_Display_AbstractIdeas_BL_Check_Mark_Circle_Thick.png" id="1270" name="Google Shape;1270;p106"/>
          <p:cNvPicPr preferRelativeResize="0"/>
          <p:nvPr/>
        </p:nvPicPr>
        <p:blipFill rotWithShape="1">
          <a:blip r:embed="rId15">
            <a:alphaModFix/>
          </a:blip>
          <a:srcRect b="0" l="0" r="0" t="0"/>
          <a:stretch/>
        </p:blipFill>
        <p:spPr>
          <a:xfrm>
            <a:off x="2165620" y="2464716"/>
            <a:ext cx="612970" cy="612970"/>
          </a:xfrm>
          <a:prstGeom prst="rect">
            <a:avLst/>
          </a:prstGeom>
          <a:noFill/>
          <a:ln>
            <a:noFill/>
          </a:ln>
        </p:spPr>
      </p:pic>
      <p:pic>
        <p:nvPicPr>
          <p:cNvPr descr="CTF_Display_AbstractIdeas_BL_Check_Mark_Circle_Thin.png" id="1271" name="Google Shape;1271;p106"/>
          <p:cNvPicPr preferRelativeResize="0"/>
          <p:nvPr/>
        </p:nvPicPr>
        <p:blipFill rotWithShape="1">
          <a:blip r:embed="rId16">
            <a:alphaModFix/>
          </a:blip>
          <a:srcRect b="0" l="0" r="0" t="0"/>
          <a:stretch/>
        </p:blipFill>
        <p:spPr>
          <a:xfrm>
            <a:off x="3016096" y="2464716"/>
            <a:ext cx="612970" cy="612970"/>
          </a:xfrm>
          <a:prstGeom prst="rect">
            <a:avLst/>
          </a:prstGeom>
          <a:noFill/>
          <a:ln>
            <a:noFill/>
          </a:ln>
        </p:spPr>
      </p:pic>
      <p:pic>
        <p:nvPicPr>
          <p:cNvPr descr="CTF_Display_AbstractIdeas_BL_Check_Mark_Thick.png" id="1272" name="Google Shape;1272;p106"/>
          <p:cNvPicPr preferRelativeResize="0"/>
          <p:nvPr/>
        </p:nvPicPr>
        <p:blipFill rotWithShape="1">
          <a:blip r:embed="rId17">
            <a:alphaModFix/>
          </a:blip>
          <a:srcRect b="0" l="0" r="0" t="0"/>
          <a:stretch/>
        </p:blipFill>
        <p:spPr>
          <a:xfrm>
            <a:off x="3866572" y="2464716"/>
            <a:ext cx="612970" cy="612970"/>
          </a:xfrm>
          <a:prstGeom prst="rect">
            <a:avLst/>
          </a:prstGeom>
          <a:noFill/>
          <a:ln>
            <a:noFill/>
          </a:ln>
        </p:spPr>
      </p:pic>
      <p:pic>
        <p:nvPicPr>
          <p:cNvPr descr="CTF_Display_AbstractIdeas_BL_Check_Mark_Thin.png" id="1273" name="Google Shape;1273;p106"/>
          <p:cNvPicPr preferRelativeResize="0"/>
          <p:nvPr/>
        </p:nvPicPr>
        <p:blipFill rotWithShape="1">
          <a:blip r:embed="rId18">
            <a:alphaModFix/>
          </a:blip>
          <a:srcRect b="0" l="0" r="0" t="0"/>
          <a:stretch/>
        </p:blipFill>
        <p:spPr>
          <a:xfrm>
            <a:off x="4717047" y="2464716"/>
            <a:ext cx="612970" cy="612970"/>
          </a:xfrm>
          <a:prstGeom prst="rect">
            <a:avLst/>
          </a:prstGeom>
          <a:noFill/>
          <a:ln>
            <a:noFill/>
          </a:ln>
        </p:spPr>
      </p:pic>
      <p:pic>
        <p:nvPicPr>
          <p:cNvPr descr="CTF_Display_AbstractIdeas_BL_Choose_One.png" id="1274" name="Google Shape;1274;p106"/>
          <p:cNvPicPr preferRelativeResize="0"/>
          <p:nvPr/>
        </p:nvPicPr>
        <p:blipFill rotWithShape="1">
          <a:blip r:embed="rId19">
            <a:alphaModFix/>
          </a:blip>
          <a:srcRect b="0" l="0" r="0" t="0"/>
          <a:stretch/>
        </p:blipFill>
        <p:spPr>
          <a:xfrm>
            <a:off x="5567522" y="2464716"/>
            <a:ext cx="612970" cy="612970"/>
          </a:xfrm>
          <a:prstGeom prst="rect">
            <a:avLst/>
          </a:prstGeom>
          <a:noFill/>
          <a:ln>
            <a:noFill/>
          </a:ln>
        </p:spPr>
      </p:pic>
      <p:pic>
        <p:nvPicPr>
          <p:cNvPr descr="CTF_Display_AbstractIdeas_BL_Cloud_Data_Transfer.png" id="1275" name="Google Shape;1275;p106"/>
          <p:cNvPicPr preferRelativeResize="0"/>
          <p:nvPr/>
        </p:nvPicPr>
        <p:blipFill rotWithShape="1">
          <a:blip r:embed="rId20">
            <a:alphaModFix/>
          </a:blip>
          <a:srcRect b="0" l="0" r="0" t="0"/>
          <a:stretch/>
        </p:blipFill>
        <p:spPr>
          <a:xfrm>
            <a:off x="6417998" y="2464716"/>
            <a:ext cx="612969" cy="612970"/>
          </a:xfrm>
          <a:prstGeom prst="rect">
            <a:avLst/>
          </a:prstGeom>
          <a:noFill/>
          <a:ln>
            <a:noFill/>
          </a:ln>
        </p:spPr>
      </p:pic>
      <p:pic>
        <p:nvPicPr>
          <p:cNvPr descr="CTF_Display_AbstractIdeas_BL_Cloud_Download.png" id="1276" name="Google Shape;1276;p106"/>
          <p:cNvPicPr preferRelativeResize="0"/>
          <p:nvPr/>
        </p:nvPicPr>
        <p:blipFill rotWithShape="1">
          <a:blip r:embed="rId21">
            <a:alphaModFix/>
          </a:blip>
          <a:srcRect b="0" l="0" r="0" t="0"/>
          <a:stretch/>
        </p:blipFill>
        <p:spPr>
          <a:xfrm>
            <a:off x="8118949" y="2464716"/>
            <a:ext cx="612970" cy="612970"/>
          </a:xfrm>
          <a:prstGeom prst="rect">
            <a:avLst/>
          </a:prstGeom>
          <a:noFill/>
          <a:ln>
            <a:noFill/>
          </a:ln>
        </p:spPr>
      </p:pic>
      <p:pic>
        <p:nvPicPr>
          <p:cNvPr descr="CTF_Display_AbstractIdeas_BL_Cloud_Upload.png" id="1277" name="Google Shape;1277;p106"/>
          <p:cNvPicPr preferRelativeResize="0"/>
          <p:nvPr/>
        </p:nvPicPr>
        <p:blipFill rotWithShape="1">
          <a:blip r:embed="rId22">
            <a:alphaModFix/>
          </a:blip>
          <a:srcRect b="0" l="0" r="0" t="0"/>
          <a:stretch/>
        </p:blipFill>
        <p:spPr>
          <a:xfrm>
            <a:off x="7268474" y="2464716"/>
            <a:ext cx="612969" cy="612970"/>
          </a:xfrm>
          <a:prstGeom prst="rect">
            <a:avLst/>
          </a:prstGeom>
          <a:noFill/>
          <a:ln>
            <a:noFill/>
          </a:ln>
        </p:spPr>
      </p:pic>
      <p:pic>
        <p:nvPicPr>
          <p:cNvPr descr="CTF_Display_AbstractIdeas_BL_Cloud_Virtual.png" id="1278" name="Google Shape;1278;p106"/>
          <p:cNvPicPr preferRelativeResize="0"/>
          <p:nvPr/>
        </p:nvPicPr>
        <p:blipFill rotWithShape="1">
          <a:blip r:embed="rId23">
            <a:alphaModFix/>
          </a:blip>
          <a:srcRect b="0" l="0" r="0" t="0"/>
          <a:stretch/>
        </p:blipFill>
        <p:spPr>
          <a:xfrm>
            <a:off x="464669" y="1628226"/>
            <a:ext cx="612970" cy="612970"/>
          </a:xfrm>
          <a:prstGeom prst="rect">
            <a:avLst/>
          </a:prstGeom>
          <a:noFill/>
          <a:ln>
            <a:noFill/>
          </a:ln>
        </p:spPr>
      </p:pic>
      <p:pic>
        <p:nvPicPr>
          <p:cNvPr descr="CTF_Display_AbstractIdeas_BL_Cloud.png" id="1279" name="Google Shape;1279;p106"/>
          <p:cNvPicPr preferRelativeResize="0"/>
          <p:nvPr/>
        </p:nvPicPr>
        <p:blipFill rotWithShape="1">
          <a:blip r:embed="rId24">
            <a:alphaModFix/>
          </a:blip>
          <a:srcRect b="0" l="0" r="0" t="0"/>
          <a:stretch/>
        </p:blipFill>
        <p:spPr>
          <a:xfrm>
            <a:off x="1315145" y="1628226"/>
            <a:ext cx="612969" cy="612970"/>
          </a:xfrm>
          <a:prstGeom prst="rect">
            <a:avLst/>
          </a:prstGeom>
          <a:noFill/>
          <a:ln>
            <a:noFill/>
          </a:ln>
        </p:spPr>
      </p:pic>
      <p:pic>
        <p:nvPicPr>
          <p:cNvPr descr="CTF_Display_AbstractIdeas_BL_Comment_1.png" id="1280" name="Google Shape;1280;p106"/>
          <p:cNvPicPr preferRelativeResize="0"/>
          <p:nvPr/>
        </p:nvPicPr>
        <p:blipFill rotWithShape="1">
          <a:blip r:embed="rId25">
            <a:alphaModFix/>
          </a:blip>
          <a:srcRect b="0" l="0" r="0" t="0"/>
          <a:stretch/>
        </p:blipFill>
        <p:spPr>
          <a:xfrm>
            <a:off x="2165620" y="1628226"/>
            <a:ext cx="612970" cy="612970"/>
          </a:xfrm>
          <a:prstGeom prst="rect">
            <a:avLst/>
          </a:prstGeom>
          <a:noFill/>
          <a:ln>
            <a:noFill/>
          </a:ln>
        </p:spPr>
      </p:pic>
      <p:pic>
        <p:nvPicPr>
          <p:cNvPr descr="CTF_Display_AbstractIdeas_BL_Comment_2.png" id="1281" name="Google Shape;1281;p106"/>
          <p:cNvPicPr preferRelativeResize="0"/>
          <p:nvPr/>
        </p:nvPicPr>
        <p:blipFill rotWithShape="1">
          <a:blip r:embed="rId26">
            <a:alphaModFix/>
          </a:blip>
          <a:srcRect b="0" l="0" r="0" t="0"/>
          <a:stretch/>
        </p:blipFill>
        <p:spPr>
          <a:xfrm>
            <a:off x="3016096" y="1628226"/>
            <a:ext cx="612970" cy="612970"/>
          </a:xfrm>
          <a:prstGeom prst="rect">
            <a:avLst/>
          </a:prstGeom>
          <a:noFill/>
          <a:ln>
            <a:noFill/>
          </a:ln>
        </p:spPr>
      </p:pic>
      <p:pic>
        <p:nvPicPr>
          <p:cNvPr descr="CTF_Display_AbstractIdeas_BL_Comment_3.png" id="1282" name="Google Shape;1282;p106"/>
          <p:cNvPicPr preferRelativeResize="0"/>
          <p:nvPr/>
        </p:nvPicPr>
        <p:blipFill rotWithShape="1">
          <a:blip r:embed="rId27">
            <a:alphaModFix/>
          </a:blip>
          <a:srcRect b="0" l="0" r="0" t="0"/>
          <a:stretch/>
        </p:blipFill>
        <p:spPr>
          <a:xfrm>
            <a:off x="3866572" y="1628226"/>
            <a:ext cx="612970" cy="612970"/>
          </a:xfrm>
          <a:prstGeom prst="rect">
            <a:avLst/>
          </a:prstGeom>
          <a:noFill/>
          <a:ln>
            <a:noFill/>
          </a:ln>
        </p:spPr>
      </p:pic>
      <p:pic>
        <p:nvPicPr>
          <p:cNvPr descr="CTF_Display_AbstractIdeas_BL_Crystal Ball.png" id="1283" name="Google Shape;1283;p106"/>
          <p:cNvPicPr preferRelativeResize="0"/>
          <p:nvPr/>
        </p:nvPicPr>
        <p:blipFill rotWithShape="1">
          <a:blip r:embed="rId28">
            <a:alphaModFix/>
          </a:blip>
          <a:srcRect b="0" l="0" r="0" t="0"/>
          <a:stretch/>
        </p:blipFill>
        <p:spPr>
          <a:xfrm>
            <a:off x="4717047" y="1628226"/>
            <a:ext cx="612970" cy="612970"/>
          </a:xfrm>
          <a:prstGeom prst="rect">
            <a:avLst/>
          </a:prstGeom>
          <a:noFill/>
          <a:ln>
            <a:noFill/>
          </a:ln>
        </p:spPr>
      </p:pic>
      <p:pic>
        <p:nvPicPr>
          <p:cNvPr descr="CTF_Display_AbstractIdeas_BL_Cursor.png" id="1284" name="Google Shape;1284;p106"/>
          <p:cNvPicPr preferRelativeResize="0"/>
          <p:nvPr/>
        </p:nvPicPr>
        <p:blipFill rotWithShape="1">
          <a:blip r:embed="rId29">
            <a:alphaModFix/>
          </a:blip>
          <a:srcRect b="0" l="0" r="0" t="0"/>
          <a:stretch/>
        </p:blipFill>
        <p:spPr>
          <a:xfrm>
            <a:off x="5567522" y="1628226"/>
            <a:ext cx="612970" cy="612970"/>
          </a:xfrm>
          <a:prstGeom prst="rect">
            <a:avLst/>
          </a:prstGeom>
          <a:noFill/>
          <a:ln>
            <a:noFill/>
          </a:ln>
        </p:spPr>
      </p:pic>
      <p:pic>
        <p:nvPicPr>
          <p:cNvPr descr="CTF_Display_AbstractIdeas_BL_Data_Information.png" id="1285" name="Google Shape;1285;p106"/>
          <p:cNvPicPr preferRelativeResize="0"/>
          <p:nvPr/>
        </p:nvPicPr>
        <p:blipFill rotWithShape="1">
          <a:blip r:embed="rId30">
            <a:alphaModFix/>
          </a:blip>
          <a:srcRect b="0" l="0" r="0" t="0"/>
          <a:stretch/>
        </p:blipFill>
        <p:spPr>
          <a:xfrm>
            <a:off x="6417998" y="1628226"/>
            <a:ext cx="612969" cy="612970"/>
          </a:xfrm>
          <a:prstGeom prst="rect">
            <a:avLst/>
          </a:prstGeom>
          <a:noFill/>
          <a:ln>
            <a:noFill/>
          </a:ln>
        </p:spPr>
      </p:pic>
      <p:pic>
        <p:nvPicPr>
          <p:cNvPr descr="CTF_Display_AbstractIdeas_BL_Directional.png" id="1286" name="Google Shape;1286;p106"/>
          <p:cNvPicPr preferRelativeResize="0"/>
          <p:nvPr/>
        </p:nvPicPr>
        <p:blipFill rotWithShape="1">
          <a:blip r:embed="rId31">
            <a:alphaModFix/>
          </a:blip>
          <a:srcRect b="0" l="0" r="0" t="0"/>
          <a:stretch/>
        </p:blipFill>
        <p:spPr>
          <a:xfrm>
            <a:off x="7268474" y="1628226"/>
            <a:ext cx="612969" cy="612970"/>
          </a:xfrm>
          <a:prstGeom prst="rect">
            <a:avLst/>
          </a:prstGeom>
          <a:noFill/>
          <a:ln>
            <a:noFill/>
          </a:ln>
        </p:spPr>
      </p:pic>
      <p:pic>
        <p:nvPicPr>
          <p:cNvPr descr="CTF_Display_AbstractIdeas_BL_Eject.png" id="1287" name="Google Shape;1287;p106"/>
          <p:cNvPicPr preferRelativeResize="0"/>
          <p:nvPr/>
        </p:nvPicPr>
        <p:blipFill rotWithShape="1">
          <a:blip r:embed="rId32">
            <a:alphaModFix/>
          </a:blip>
          <a:srcRect b="0" l="0" r="0" t="0"/>
          <a:stretch/>
        </p:blipFill>
        <p:spPr>
          <a:xfrm>
            <a:off x="8118949" y="1628226"/>
            <a:ext cx="612970" cy="612970"/>
          </a:xfrm>
          <a:prstGeom prst="rect">
            <a:avLst/>
          </a:prstGeom>
          <a:noFill/>
          <a:ln>
            <a:noFill/>
          </a:ln>
        </p:spPr>
      </p:pic>
      <p:pic>
        <p:nvPicPr>
          <p:cNvPr descr="CTF_Display_AbstractIdeas_BL_Hands_on_training.png" id="1288" name="Google Shape;1288;p106"/>
          <p:cNvPicPr preferRelativeResize="0"/>
          <p:nvPr/>
        </p:nvPicPr>
        <p:blipFill rotWithShape="1">
          <a:blip r:embed="rId33">
            <a:alphaModFix/>
          </a:blip>
          <a:srcRect b="0" l="0" r="0" t="0"/>
          <a:stretch/>
        </p:blipFill>
        <p:spPr>
          <a:xfrm>
            <a:off x="464669" y="4137698"/>
            <a:ext cx="612970" cy="612970"/>
          </a:xfrm>
          <a:prstGeom prst="rect">
            <a:avLst/>
          </a:prstGeom>
          <a:noFill/>
          <a:ln>
            <a:noFill/>
          </a:ln>
        </p:spPr>
      </p:pic>
      <p:pic>
        <p:nvPicPr>
          <p:cNvPr descr="CTF_Display_AbstractIdeas_BL_Hub.png" id="1289" name="Google Shape;1289;p106"/>
          <p:cNvPicPr preferRelativeResize="0"/>
          <p:nvPr/>
        </p:nvPicPr>
        <p:blipFill rotWithShape="1">
          <a:blip r:embed="rId34">
            <a:alphaModFix/>
          </a:blip>
          <a:srcRect b="0" l="0" r="0" t="0"/>
          <a:stretch/>
        </p:blipFill>
        <p:spPr>
          <a:xfrm>
            <a:off x="1315145" y="4137698"/>
            <a:ext cx="612969" cy="612970"/>
          </a:xfrm>
          <a:prstGeom prst="rect">
            <a:avLst/>
          </a:prstGeom>
          <a:noFill/>
          <a:ln>
            <a:noFill/>
          </a:ln>
        </p:spPr>
      </p:pic>
      <p:pic>
        <p:nvPicPr>
          <p:cNvPr descr="CTF_Display_AbstractIdeas_BL_Increase_Chart.png" id="1290" name="Google Shape;1290;p106"/>
          <p:cNvPicPr preferRelativeResize="0"/>
          <p:nvPr/>
        </p:nvPicPr>
        <p:blipFill rotWithShape="1">
          <a:blip r:embed="rId35">
            <a:alphaModFix/>
          </a:blip>
          <a:srcRect b="0" l="0" r="0" t="0"/>
          <a:stretch/>
        </p:blipFill>
        <p:spPr>
          <a:xfrm>
            <a:off x="2165620" y="4137698"/>
            <a:ext cx="612970" cy="612970"/>
          </a:xfrm>
          <a:prstGeom prst="rect">
            <a:avLst/>
          </a:prstGeom>
          <a:noFill/>
          <a:ln>
            <a:noFill/>
          </a:ln>
        </p:spPr>
      </p:pic>
      <p:pic>
        <p:nvPicPr>
          <p:cNvPr descr="CTF_Display_AbstractIdeas_BL_Information.png" id="1291" name="Google Shape;1291;p106"/>
          <p:cNvPicPr preferRelativeResize="0"/>
          <p:nvPr/>
        </p:nvPicPr>
        <p:blipFill rotWithShape="1">
          <a:blip r:embed="rId36">
            <a:alphaModFix/>
          </a:blip>
          <a:srcRect b="0" l="0" r="0" t="0"/>
          <a:stretch/>
        </p:blipFill>
        <p:spPr>
          <a:xfrm>
            <a:off x="3016096" y="4137698"/>
            <a:ext cx="612970" cy="612970"/>
          </a:xfrm>
          <a:prstGeom prst="rect">
            <a:avLst/>
          </a:prstGeom>
          <a:noFill/>
          <a:ln>
            <a:noFill/>
          </a:ln>
        </p:spPr>
      </p:pic>
      <p:pic>
        <p:nvPicPr>
          <p:cNvPr descr="CTF_Display_AbstractIdeas_BL_Key.png" id="1292" name="Google Shape;1292;p106"/>
          <p:cNvPicPr preferRelativeResize="0"/>
          <p:nvPr/>
        </p:nvPicPr>
        <p:blipFill rotWithShape="1">
          <a:blip r:embed="rId37">
            <a:alphaModFix/>
          </a:blip>
          <a:srcRect b="0" l="0" r="0" t="0"/>
          <a:stretch/>
        </p:blipFill>
        <p:spPr>
          <a:xfrm>
            <a:off x="3866572" y="4137698"/>
            <a:ext cx="612970" cy="612970"/>
          </a:xfrm>
          <a:prstGeom prst="rect">
            <a:avLst/>
          </a:prstGeom>
          <a:noFill/>
          <a:ln>
            <a:noFill/>
          </a:ln>
        </p:spPr>
      </p:pic>
      <p:pic>
        <p:nvPicPr>
          <p:cNvPr descr="CTF_Display_AbstractIdeas_BL_Link_Thick.png" id="1293" name="Google Shape;1293;p106"/>
          <p:cNvPicPr preferRelativeResize="0"/>
          <p:nvPr/>
        </p:nvPicPr>
        <p:blipFill rotWithShape="1">
          <a:blip r:embed="rId38">
            <a:alphaModFix/>
          </a:blip>
          <a:srcRect b="0" l="0" r="0" t="0"/>
          <a:stretch/>
        </p:blipFill>
        <p:spPr>
          <a:xfrm>
            <a:off x="4717047" y="4137698"/>
            <a:ext cx="612970" cy="612970"/>
          </a:xfrm>
          <a:prstGeom prst="rect">
            <a:avLst/>
          </a:prstGeom>
          <a:noFill/>
          <a:ln>
            <a:noFill/>
          </a:ln>
        </p:spPr>
      </p:pic>
      <p:pic>
        <p:nvPicPr>
          <p:cNvPr descr="CTF_Display_AbstractIdeas_BL_Link_Thin.png" id="1294" name="Google Shape;1294;p106"/>
          <p:cNvPicPr preferRelativeResize="0"/>
          <p:nvPr/>
        </p:nvPicPr>
        <p:blipFill rotWithShape="1">
          <a:blip r:embed="rId39">
            <a:alphaModFix/>
          </a:blip>
          <a:srcRect b="0" l="0" r="0" t="0"/>
          <a:stretch/>
        </p:blipFill>
        <p:spPr>
          <a:xfrm>
            <a:off x="5567522" y="4137698"/>
            <a:ext cx="612970" cy="612970"/>
          </a:xfrm>
          <a:prstGeom prst="rect">
            <a:avLst/>
          </a:prstGeom>
          <a:noFill/>
          <a:ln>
            <a:noFill/>
          </a:ln>
        </p:spPr>
      </p:pic>
      <p:pic>
        <p:nvPicPr>
          <p:cNvPr descr="CTF_Display_AbstractIdeas_BL_Location.png" id="1295" name="Google Shape;1295;p106"/>
          <p:cNvPicPr preferRelativeResize="0"/>
          <p:nvPr/>
        </p:nvPicPr>
        <p:blipFill rotWithShape="1">
          <a:blip r:embed="rId40">
            <a:alphaModFix/>
          </a:blip>
          <a:srcRect b="0" l="0" r="0" t="0"/>
          <a:stretch/>
        </p:blipFill>
        <p:spPr>
          <a:xfrm>
            <a:off x="6417998" y="4137698"/>
            <a:ext cx="612969" cy="612970"/>
          </a:xfrm>
          <a:prstGeom prst="rect">
            <a:avLst/>
          </a:prstGeom>
          <a:noFill/>
          <a:ln>
            <a:noFill/>
          </a:ln>
        </p:spPr>
      </p:pic>
      <p:pic>
        <p:nvPicPr>
          <p:cNvPr descr="CTF_Display_AbstractIdeas_BL_Male.png" id="1296" name="Google Shape;1296;p106"/>
          <p:cNvPicPr preferRelativeResize="0"/>
          <p:nvPr/>
        </p:nvPicPr>
        <p:blipFill rotWithShape="1">
          <a:blip r:embed="rId41">
            <a:alphaModFix/>
          </a:blip>
          <a:srcRect b="0" l="0" r="0" t="0"/>
          <a:stretch/>
        </p:blipFill>
        <p:spPr>
          <a:xfrm>
            <a:off x="7268474" y="4137698"/>
            <a:ext cx="612969" cy="612970"/>
          </a:xfrm>
          <a:prstGeom prst="rect">
            <a:avLst/>
          </a:prstGeom>
          <a:noFill/>
          <a:ln>
            <a:noFill/>
          </a:ln>
        </p:spPr>
      </p:pic>
      <p:pic>
        <p:nvPicPr>
          <p:cNvPr descr="CTF_Display_AbstractIdeas_BL_Music.png" id="1297" name="Google Shape;1297;p106"/>
          <p:cNvPicPr preferRelativeResize="0"/>
          <p:nvPr/>
        </p:nvPicPr>
        <p:blipFill rotWithShape="1">
          <a:blip r:embed="rId42">
            <a:alphaModFix/>
          </a:blip>
          <a:srcRect b="0" l="0" r="0" t="0"/>
          <a:stretch/>
        </p:blipFill>
        <p:spPr>
          <a:xfrm>
            <a:off x="8118949" y="4137698"/>
            <a:ext cx="612970" cy="612970"/>
          </a:xfrm>
          <a:prstGeom prst="rect">
            <a:avLst/>
          </a:prstGeom>
          <a:noFill/>
          <a:ln>
            <a:noFill/>
          </a:ln>
        </p:spPr>
      </p:pic>
      <p:pic>
        <p:nvPicPr>
          <p:cNvPr descr="CTF_Display_AbstractIdeas_BL_Network_Map.png" id="1298" name="Google Shape;1298;p106"/>
          <p:cNvPicPr preferRelativeResize="0"/>
          <p:nvPr/>
        </p:nvPicPr>
        <p:blipFill rotWithShape="1">
          <a:blip r:embed="rId43">
            <a:alphaModFix/>
          </a:blip>
          <a:srcRect b="0" l="0" r="0" t="0"/>
          <a:stretch/>
        </p:blipFill>
        <p:spPr>
          <a:xfrm>
            <a:off x="464669" y="3301207"/>
            <a:ext cx="612970" cy="612970"/>
          </a:xfrm>
          <a:prstGeom prst="rect">
            <a:avLst/>
          </a:prstGeom>
          <a:noFill/>
          <a:ln>
            <a:noFill/>
          </a:ln>
        </p:spPr>
      </p:pic>
      <p:pic>
        <p:nvPicPr>
          <p:cNvPr descr="CTF_Display_AbstractIdeas_BL_Network.png" id="1299" name="Google Shape;1299;p106"/>
          <p:cNvPicPr preferRelativeResize="0"/>
          <p:nvPr/>
        </p:nvPicPr>
        <p:blipFill rotWithShape="1">
          <a:blip r:embed="rId44">
            <a:alphaModFix/>
          </a:blip>
          <a:srcRect b="0" l="0" r="0" t="0"/>
          <a:stretch/>
        </p:blipFill>
        <p:spPr>
          <a:xfrm>
            <a:off x="1315145" y="3301207"/>
            <a:ext cx="612969" cy="612970"/>
          </a:xfrm>
          <a:prstGeom prst="rect">
            <a:avLst/>
          </a:prstGeom>
          <a:noFill/>
          <a:ln>
            <a:noFill/>
          </a:ln>
        </p:spPr>
      </p:pic>
      <p:pic>
        <p:nvPicPr>
          <p:cNvPr descr="CTF_Display_AbstractIdeas_BL_Padlock.png" id="1300" name="Google Shape;1300;p106"/>
          <p:cNvPicPr preferRelativeResize="0"/>
          <p:nvPr/>
        </p:nvPicPr>
        <p:blipFill rotWithShape="1">
          <a:blip r:embed="rId45">
            <a:alphaModFix/>
          </a:blip>
          <a:srcRect b="0" l="0" r="0" t="0"/>
          <a:stretch/>
        </p:blipFill>
        <p:spPr>
          <a:xfrm>
            <a:off x="2165620" y="3301207"/>
            <a:ext cx="612970" cy="612970"/>
          </a:xfrm>
          <a:prstGeom prst="rect">
            <a:avLst/>
          </a:prstGeom>
          <a:noFill/>
          <a:ln>
            <a:noFill/>
          </a:ln>
        </p:spPr>
      </p:pic>
      <p:pic>
        <p:nvPicPr>
          <p:cNvPr descr="CTF_Display_AbstractIdeas_BL_Pause.png" id="1301" name="Google Shape;1301;p106"/>
          <p:cNvPicPr preferRelativeResize="0"/>
          <p:nvPr/>
        </p:nvPicPr>
        <p:blipFill rotWithShape="1">
          <a:blip r:embed="rId46">
            <a:alphaModFix/>
          </a:blip>
          <a:srcRect b="0" l="0" r="0" t="0"/>
          <a:stretch/>
        </p:blipFill>
        <p:spPr>
          <a:xfrm>
            <a:off x="3016096" y="3301207"/>
            <a:ext cx="612970" cy="612970"/>
          </a:xfrm>
          <a:prstGeom prst="rect">
            <a:avLst/>
          </a:prstGeom>
          <a:noFill/>
          <a:ln>
            <a:noFill/>
          </a:ln>
        </p:spPr>
      </p:pic>
      <p:pic>
        <p:nvPicPr>
          <p:cNvPr descr="CTF_Display_AbstractIdeas_BL_Phone_Handset.png" id="1302" name="Google Shape;1302;p106"/>
          <p:cNvPicPr preferRelativeResize="0"/>
          <p:nvPr/>
        </p:nvPicPr>
        <p:blipFill rotWithShape="1">
          <a:blip r:embed="rId47">
            <a:alphaModFix/>
          </a:blip>
          <a:srcRect b="0" l="0" r="0" t="0"/>
          <a:stretch/>
        </p:blipFill>
        <p:spPr>
          <a:xfrm>
            <a:off x="3866572" y="3301207"/>
            <a:ext cx="612970" cy="612970"/>
          </a:xfrm>
          <a:prstGeom prst="rect">
            <a:avLst/>
          </a:prstGeom>
          <a:noFill/>
          <a:ln>
            <a:noFill/>
          </a:ln>
        </p:spPr>
      </p:pic>
      <p:pic>
        <p:nvPicPr>
          <p:cNvPr descr="CTF_Display_AbstractIdeas_BL_Pie_Chart.png" id="1303" name="Google Shape;1303;p106"/>
          <p:cNvPicPr preferRelativeResize="0"/>
          <p:nvPr/>
        </p:nvPicPr>
        <p:blipFill rotWithShape="1">
          <a:blip r:embed="rId48">
            <a:alphaModFix/>
          </a:blip>
          <a:srcRect b="0" l="0" r="0" t="0"/>
          <a:stretch/>
        </p:blipFill>
        <p:spPr>
          <a:xfrm>
            <a:off x="4717047" y="3301207"/>
            <a:ext cx="612970" cy="612970"/>
          </a:xfrm>
          <a:prstGeom prst="rect">
            <a:avLst/>
          </a:prstGeom>
          <a:noFill/>
          <a:ln>
            <a:noFill/>
          </a:ln>
        </p:spPr>
      </p:pic>
      <p:pic>
        <p:nvPicPr>
          <p:cNvPr descr="CTF_Display_AbstractIdeas_BL_Play.png" id="1304" name="Google Shape;1304;p106"/>
          <p:cNvPicPr preferRelativeResize="0"/>
          <p:nvPr/>
        </p:nvPicPr>
        <p:blipFill rotWithShape="1">
          <a:blip r:embed="rId49">
            <a:alphaModFix/>
          </a:blip>
          <a:srcRect b="0" l="0" r="0" t="0"/>
          <a:stretch/>
        </p:blipFill>
        <p:spPr>
          <a:xfrm>
            <a:off x="5567522" y="3301207"/>
            <a:ext cx="612970" cy="612970"/>
          </a:xfrm>
          <a:prstGeom prst="rect">
            <a:avLst/>
          </a:prstGeom>
          <a:noFill/>
          <a:ln>
            <a:noFill/>
          </a:ln>
        </p:spPr>
      </p:pic>
      <p:pic>
        <p:nvPicPr>
          <p:cNvPr descr="CTF_Display_AbstractIdeas_BL_Plus_Thick.png" id="1305" name="Google Shape;1305;p106"/>
          <p:cNvPicPr preferRelativeResize="0"/>
          <p:nvPr/>
        </p:nvPicPr>
        <p:blipFill rotWithShape="1">
          <a:blip r:embed="rId50">
            <a:alphaModFix/>
          </a:blip>
          <a:srcRect b="0" l="0" r="0" t="0"/>
          <a:stretch/>
        </p:blipFill>
        <p:spPr>
          <a:xfrm>
            <a:off x="6417998" y="3301207"/>
            <a:ext cx="612969" cy="612970"/>
          </a:xfrm>
          <a:prstGeom prst="rect">
            <a:avLst/>
          </a:prstGeom>
          <a:noFill/>
          <a:ln>
            <a:noFill/>
          </a:ln>
        </p:spPr>
      </p:pic>
      <p:pic>
        <p:nvPicPr>
          <p:cNvPr descr="CTF_Display_AbstractIdeas_BL_Plus_Thin.png" id="1306" name="Google Shape;1306;p106"/>
          <p:cNvPicPr preferRelativeResize="0"/>
          <p:nvPr/>
        </p:nvPicPr>
        <p:blipFill rotWithShape="1">
          <a:blip r:embed="rId51">
            <a:alphaModFix/>
          </a:blip>
          <a:srcRect b="0" l="0" r="0" t="0"/>
          <a:stretch/>
        </p:blipFill>
        <p:spPr>
          <a:xfrm>
            <a:off x="7268474" y="3301207"/>
            <a:ext cx="612969" cy="612970"/>
          </a:xfrm>
          <a:prstGeom prst="rect">
            <a:avLst/>
          </a:prstGeom>
          <a:noFill/>
          <a:ln>
            <a:noFill/>
          </a:ln>
        </p:spPr>
      </p:pic>
      <p:pic>
        <p:nvPicPr>
          <p:cNvPr descr="CTF_Display_AbstractIdeas_BL_QnA.png" id="1307" name="Google Shape;1307;p106"/>
          <p:cNvPicPr preferRelativeResize="0"/>
          <p:nvPr/>
        </p:nvPicPr>
        <p:blipFill rotWithShape="1">
          <a:blip r:embed="rId52">
            <a:alphaModFix/>
          </a:blip>
          <a:srcRect b="0" l="0" r="0" t="0"/>
          <a:stretch/>
        </p:blipFill>
        <p:spPr>
          <a:xfrm>
            <a:off x="8118949" y="3301207"/>
            <a:ext cx="612970" cy="61297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07"/>
          <p:cNvSpPr txBox="1"/>
          <p:nvPr/>
        </p:nvSpPr>
        <p:spPr>
          <a:xfrm>
            <a:off x="2597638" y="237482"/>
            <a:ext cx="4272900" cy="468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2600"/>
              <a:buFont typeface="Montserrat Black"/>
              <a:buNone/>
            </a:pPr>
            <a:r>
              <a:rPr b="1" i="0" lang="en" sz="2600" u="none" cap="none" strike="noStrike">
                <a:solidFill>
                  <a:schemeClr val="dk1"/>
                </a:solidFill>
                <a:latin typeface="Montserrat ExtraBold"/>
                <a:ea typeface="Montserrat ExtraBold"/>
                <a:cs typeface="Montserrat ExtraBold"/>
                <a:sym typeface="Montserrat ExtraBold"/>
              </a:rPr>
              <a:t>Presentation icons</a:t>
            </a:r>
            <a:endParaRPr b="1" i="0" sz="1100" u="none" cap="none" strike="noStrike">
              <a:solidFill>
                <a:schemeClr val="dk1"/>
              </a:solidFill>
              <a:latin typeface="Montserrat ExtraBold"/>
              <a:ea typeface="Montserrat ExtraBold"/>
              <a:cs typeface="Montserrat ExtraBold"/>
              <a:sym typeface="Montserrat ExtraBold"/>
            </a:endParaRPr>
          </a:p>
        </p:txBody>
      </p:sp>
      <p:pic>
        <p:nvPicPr>
          <p:cNvPr descr="CTF_Display_AbstractIdeas_BL_Switch.png" id="1313" name="Google Shape;1313;p107"/>
          <p:cNvPicPr preferRelativeResize="0"/>
          <p:nvPr/>
        </p:nvPicPr>
        <p:blipFill rotWithShape="1">
          <a:blip r:embed="rId3">
            <a:alphaModFix/>
          </a:blip>
          <a:srcRect b="0" l="0" r="0" t="0"/>
          <a:stretch/>
        </p:blipFill>
        <p:spPr>
          <a:xfrm>
            <a:off x="1175899" y="1704631"/>
            <a:ext cx="537927" cy="537927"/>
          </a:xfrm>
          <a:prstGeom prst="rect">
            <a:avLst/>
          </a:prstGeom>
          <a:noFill/>
          <a:ln>
            <a:noFill/>
          </a:ln>
        </p:spPr>
      </p:pic>
      <p:pic>
        <p:nvPicPr>
          <p:cNvPr descr="CTF_Display_AbstractIdeas_BL_Time.png" id="1314" name="Google Shape;1314;p107"/>
          <p:cNvPicPr preferRelativeResize="0"/>
          <p:nvPr/>
        </p:nvPicPr>
        <p:blipFill rotWithShape="1">
          <a:blip r:embed="rId4">
            <a:alphaModFix/>
          </a:blip>
          <a:srcRect b="0" l="0" r="0" t="0"/>
          <a:stretch/>
        </p:blipFill>
        <p:spPr>
          <a:xfrm>
            <a:off x="2049206" y="1704631"/>
            <a:ext cx="537927" cy="537927"/>
          </a:xfrm>
          <a:prstGeom prst="rect">
            <a:avLst/>
          </a:prstGeom>
          <a:noFill/>
          <a:ln>
            <a:noFill/>
          </a:ln>
        </p:spPr>
      </p:pic>
      <p:pic>
        <p:nvPicPr>
          <p:cNvPr descr="CTF_Display_AbstractIdeas_BL_Upload.png" id="1315" name="Google Shape;1315;p107"/>
          <p:cNvPicPr preferRelativeResize="0"/>
          <p:nvPr/>
        </p:nvPicPr>
        <p:blipFill rotWithShape="1">
          <a:blip r:embed="rId5">
            <a:alphaModFix/>
          </a:blip>
          <a:srcRect b="0" l="0" r="0" t="0"/>
          <a:stretch/>
        </p:blipFill>
        <p:spPr>
          <a:xfrm>
            <a:off x="2922514" y="1704631"/>
            <a:ext cx="537927" cy="537927"/>
          </a:xfrm>
          <a:prstGeom prst="rect">
            <a:avLst/>
          </a:prstGeom>
          <a:noFill/>
          <a:ln>
            <a:noFill/>
          </a:ln>
        </p:spPr>
      </p:pic>
      <p:pic>
        <p:nvPicPr>
          <p:cNvPr descr="CTF_Display_AbstractIdeas_BL_Warning.png" id="1316" name="Google Shape;1316;p107"/>
          <p:cNvPicPr preferRelativeResize="0"/>
          <p:nvPr/>
        </p:nvPicPr>
        <p:blipFill rotWithShape="1">
          <a:blip r:embed="rId6">
            <a:alphaModFix/>
          </a:blip>
          <a:srcRect b="0" l="0" r="0" t="0"/>
          <a:stretch/>
        </p:blipFill>
        <p:spPr>
          <a:xfrm>
            <a:off x="3795821" y="1704631"/>
            <a:ext cx="537927" cy="537927"/>
          </a:xfrm>
          <a:prstGeom prst="rect">
            <a:avLst/>
          </a:prstGeom>
          <a:noFill/>
          <a:ln>
            <a:noFill/>
          </a:ln>
        </p:spPr>
      </p:pic>
      <p:pic>
        <p:nvPicPr>
          <p:cNvPr descr="CTF_Display_AbstractIdeas_BL_WiFi.png" id="1317" name="Google Shape;1317;p107"/>
          <p:cNvPicPr preferRelativeResize="0"/>
          <p:nvPr/>
        </p:nvPicPr>
        <p:blipFill rotWithShape="1">
          <a:blip r:embed="rId7">
            <a:alphaModFix/>
          </a:blip>
          <a:srcRect b="0" l="0" r="0" t="0"/>
          <a:stretch/>
        </p:blipFill>
        <p:spPr>
          <a:xfrm>
            <a:off x="4669129" y="1704631"/>
            <a:ext cx="537927" cy="537927"/>
          </a:xfrm>
          <a:prstGeom prst="rect">
            <a:avLst/>
          </a:prstGeom>
          <a:noFill/>
          <a:ln>
            <a:noFill/>
          </a:ln>
        </p:spPr>
      </p:pic>
      <p:pic>
        <p:nvPicPr>
          <p:cNvPr descr="CTF_Display_AbstractIdeas_BL_Wireless_Access.png" id="1318" name="Google Shape;1318;p107"/>
          <p:cNvPicPr preferRelativeResize="0"/>
          <p:nvPr/>
        </p:nvPicPr>
        <p:blipFill rotWithShape="1">
          <a:blip r:embed="rId8">
            <a:alphaModFix/>
          </a:blip>
          <a:srcRect b="0" l="0" r="0" t="0"/>
          <a:stretch/>
        </p:blipFill>
        <p:spPr>
          <a:xfrm>
            <a:off x="5542436" y="1704631"/>
            <a:ext cx="537927" cy="537927"/>
          </a:xfrm>
          <a:prstGeom prst="rect">
            <a:avLst/>
          </a:prstGeom>
          <a:noFill/>
          <a:ln>
            <a:noFill/>
          </a:ln>
        </p:spPr>
      </p:pic>
      <p:pic>
        <p:nvPicPr>
          <p:cNvPr descr="CTF_Display_AbstractIdeas_BL_X_Thick.png" id="1319" name="Google Shape;1319;p107"/>
          <p:cNvPicPr preferRelativeResize="0"/>
          <p:nvPr/>
        </p:nvPicPr>
        <p:blipFill rotWithShape="1">
          <a:blip r:embed="rId9">
            <a:alphaModFix/>
          </a:blip>
          <a:srcRect b="0" l="0" r="0" t="0"/>
          <a:stretch/>
        </p:blipFill>
        <p:spPr>
          <a:xfrm>
            <a:off x="6415744" y="1704631"/>
            <a:ext cx="537926" cy="537927"/>
          </a:xfrm>
          <a:prstGeom prst="rect">
            <a:avLst/>
          </a:prstGeom>
          <a:noFill/>
          <a:ln>
            <a:noFill/>
          </a:ln>
        </p:spPr>
      </p:pic>
      <p:pic>
        <p:nvPicPr>
          <p:cNvPr descr="CTF_Display_AbstractIdeas_BL_X_Thin.png" id="1320" name="Google Shape;1320;p107"/>
          <p:cNvPicPr preferRelativeResize="0"/>
          <p:nvPr/>
        </p:nvPicPr>
        <p:blipFill rotWithShape="1">
          <a:blip r:embed="rId10">
            <a:alphaModFix/>
          </a:blip>
          <a:srcRect b="0" l="0" r="0" t="0"/>
          <a:stretch/>
        </p:blipFill>
        <p:spPr>
          <a:xfrm>
            <a:off x="7289051" y="1704631"/>
            <a:ext cx="537927" cy="537927"/>
          </a:xfrm>
          <a:prstGeom prst="rect">
            <a:avLst/>
          </a:prstGeom>
          <a:noFill/>
          <a:ln>
            <a:noFill/>
          </a:ln>
        </p:spPr>
      </p:pic>
      <p:pic>
        <p:nvPicPr>
          <p:cNvPr descr="CTF_Display_NonTechObjects_Antenna.png" id="1321" name="Google Shape;1321;p107"/>
          <p:cNvPicPr preferRelativeResize="0"/>
          <p:nvPr/>
        </p:nvPicPr>
        <p:blipFill rotWithShape="1">
          <a:blip r:embed="rId11">
            <a:alphaModFix/>
          </a:blip>
          <a:srcRect b="0" l="0" r="0" t="0"/>
          <a:stretch/>
        </p:blipFill>
        <p:spPr>
          <a:xfrm>
            <a:off x="1175899" y="2492676"/>
            <a:ext cx="537927" cy="537926"/>
          </a:xfrm>
          <a:prstGeom prst="rect">
            <a:avLst/>
          </a:prstGeom>
          <a:noFill/>
          <a:ln>
            <a:noFill/>
          </a:ln>
        </p:spPr>
      </p:pic>
      <p:pic>
        <p:nvPicPr>
          <p:cNvPr descr="CTF_Display_NonTechObjects_Beaker.png" id="1322" name="Google Shape;1322;p107"/>
          <p:cNvPicPr preferRelativeResize="0"/>
          <p:nvPr/>
        </p:nvPicPr>
        <p:blipFill rotWithShape="1">
          <a:blip r:embed="rId12">
            <a:alphaModFix/>
          </a:blip>
          <a:srcRect b="0" l="0" r="0" t="0"/>
          <a:stretch/>
        </p:blipFill>
        <p:spPr>
          <a:xfrm>
            <a:off x="2049206" y="2492676"/>
            <a:ext cx="537927" cy="537926"/>
          </a:xfrm>
          <a:prstGeom prst="rect">
            <a:avLst/>
          </a:prstGeom>
          <a:noFill/>
          <a:ln>
            <a:noFill/>
          </a:ln>
        </p:spPr>
      </p:pic>
      <p:pic>
        <p:nvPicPr>
          <p:cNvPr descr="CTF_Display_NonTechObjects_Binoculars.png" id="1323" name="Google Shape;1323;p107"/>
          <p:cNvPicPr preferRelativeResize="0"/>
          <p:nvPr/>
        </p:nvPicPr>
        <p:blipFill rotWithShape="1">
          <a:blip r:embed="rId13">
            <a:alphaModFix/>
          </a:blip>
          <a:srcRect b="0" l="0" r="0" t="0"/>
          <a:stretch/>
        </p:blipFill>
        <p:spPr>
          <a:xfrm>
            <a:off x="2922514" y="2492676"/>
            <a:ext cx="537927" cy="537926"/>
          </a:xfrm>
          <a:prstGeom prst="rect">
            <a:avLst/>
          </a:prstGeom>
          <a:noFill/>
          <a:ln>
            <a:noFill/>
          </a:ln>
        </p:spPr>
      </p:pic>
      <p:pic>
        <p:nvPicPr>
          <p:cNvPr descr="CTF_Display_NonTechObjects_Blocks.png" id="1324" name="Google Shape;1324;p107"/>
          <p:cNvPicPr preferRelativeResize="0"/>
          <p:nvPr/>
        </p:nvPicPr>
        <p:blipFill rotWithShape="1">
          <a:blip r:embed="rId14">
            <a:alphaModFix/>
          </a:blip>
          <a:srcRect b="0" l="0" r="0" t="0"/>
          <a:stretch/>
        </p:blipFill>
        <p:spPr>
          <a:xfrm>
            <a:off x="3795821" y="2492676"/>
            <a:ext cx="537927" cy="537926"/>
          </a:xfrm>
          <a:prstGeom prst="rect">
            <a:avLst/>
          </a:prstGeom>
          <a:noFill/>
          <a:ln>
            <a:noFill/>
          </a:ln>
        </p:spPr>
      </p:pic>
      <p:pic>
        <p:nvPicPr>
          <p:cNvPr descr="CTF_Display_NonTechObjects_Book.png" id="1325" name="Google Shape;1325;p107"/>
          <p:cNvPicPr preferRelativeResize="0"/>
          <p:nvPr/>
        </p:nvPicPr>
        <p:blipFill rotWithShape="1">
          <a:blip r:embed="rId15">
            <a:alphaModFix/>
          </a:blip>
          <a:srcRect b="0" l="0" r="0" t="0"/>
          <a:stretch/>
        </p:blipFill>
        <p:spPr>
          <a:xfrm>
            <a:off x="4669129" y="2492676"/>
            <a:ext cx="537927" cy="537926"/>
          </a:xfrm>
          <a:prstGeom prst="rect">
            <a:avLst/>
          </a:prstGeom>
          <a:noFill/>
          <a:ln>
            <a:noFill/>
          </a:ln>
        </p:spPr>
      </p:pic>
      <p:pic>
        <p:nvPicPr>
          <p:cNvPr descr="CTF_Display_NonTechObjects_Boot.png" id="1326" name="Google Shape;1326;p107"/>
          <p:cNvPicPr preferRelativeResize="0"/>
          <p:nvPr/>
        </p:nvPicPr>
        <p:blipFill rotWithShape="1">
          <a:blip r:embed="rId16">
            <a:alphaModFix/>
          </a:blip>
          <a:srcRect b="0" l="0" r="0" t="0"/>
          <a:stretch/>
        </p:blipFill>
        <p:spPr>
          <a:xfrm>
            <a:off x="5542436" y="2492676"/>
            <a:ext cx="537927" cy="537926"/>
          </a:xfrm>
          <a:prstGeom prst="rect">
            <a:avLst/>
          </a:prstGeom>
          <a:noFill/>
          <a:ln>
            <a:noFill/>
          </a:ln>
        </p:spPr>
      </p:pic>
      <p:pic>
        <p:nvPicPr>
          <p:cNvPr descr="CTF_Display_NonTechObjects_Brain.png" id="1327" name="Google Shape;1327;p107"/>
          <p:cNvPicPr preferRelativeResize="0"/>
          <p:nvPr/>
        </p:nvPicPr>
        <p:blipFill rotWithShape="1">
          <a:blip r:embed="rId17">
            <a:alphaModFix/>
          </a:blip>
          <a:srcRect b="0" l="0" r="0" t="0"/>
          <a:stretch/>
        </p:blipFill>
        <p:spPr>
          <a:xfrm>
            <a:off x="6415744" y="2492676"/>
            <a:ext cx="537926" cy="537926"/>
          </a:xfrm>
          <a:prstGeom prst="rect">
            <a:avLst/>
          </a:prstGeom>
          <a:noFill/>
          <a:ln>
            <a:noFill/>
          </a:ln>
        </p:spPr>
      </p:pic>
      <p:pic>
        <p:nvPicPr>
          <p:cNvPr descr="CTF_Display_NonTechObjects_Building_1.png" id="1328" name="Google Shape;1328;p107"/>
          <p:cNvPicPr preferRelativeResize="0"/>
          <p:nvPr/>
        </p:nvPicPr>
        <p:blipFill rotWithShape="1">
          <a:blip r:embed="rId18">
            <a:alphaModFix/>
          </a:blip>
          <a:srcRect b="0" l="0" r="0" t="0"/>
          <a:stretch/>
        </p:blipFill>
        <p:spPr>
          <a:xfrm>
            <a:off x="7289051" y="2492676"/>
            <a:ext cx="537927" cy="537926"/>
          </a:xfrm>
          <a:prstGeom prst="rect">
            <a:avLst/>
          </a:prstGeom>
          <a:noFill/>
          <a:ln>
            <a:noFill/>
          </a:ln>
        </p:spPr>
      </p:pic>
      <p:pic>
        <p:nvPicPr>
          <p:cNvPr descr="CTF_Display_NonTechObjects_Calculator.png" id="1329" name="Google Shape;1329;p107"/>
          <p:cNvPicPr preferRelativeResize="0"/>
          <p:nvPr/>
        </p:nvPicPr>
        <p:blipFill rotWithShape="1">
          <a:blip r:embed="rId19">
            <a:alphaModFix/>
          </a:blip>
          <a:srcRect b="0" l="0" r="0" t="0"/>
          <a:stretch/>
        </p:blipFill>
        <p:spPr>
          <a:xfrm>
            <a:off x="1174115" y="916586"/>
            <a:ext cx="537927" cy="537927"/>
          </a:xfrm>
          <a:prstGeom prst="rect">
            <a:avLst/>
          </a:prstGeom>
          <a:noFill/>
          <a:ln>
            <a:noFill/>
          </a:ln>
        </p:spPr>
      </p:pic>
      <p:pic>
        <p:nvPicPr>
          <p:cNvPr descr="CTF_Display_NonTechObjects_Calendar.png" id="1330" name="Google Shape;1330;p107"/>
          <p:cNvPicPr preferRelativeResize="0"/>
          <p:nvPr/>
        </p:nvPicPr>
        <p:blipFill rotWithShape="1">
          <a:blip r:embed="rId20">
            <a:alphaModFix/>
          </a:blip>
          <a:srcRect b="0" l="0" r="0" t="0"/>
          <a:stretch/>
        </p:blipFill>
        <p:spPr>
          <a:xfrm>
            <a:off x="2045638" y="916586"/>
            <a:ext cx="537927" cy="537927"/>
          </a:xfrm>
          <a:prstGeom prst="rect">
            <a:avLst/>
          </a:prstGeom>
          <a:noFill/>
          <a:ln>
            <a:noFill/>
          </a:ln>
        </p:spPr>
      </p:pic>
      <p:pic>
        <p:nvPicPr>
          <p:cNvPr descr="CTF_Display_NonTechObjects_Camera.png" id="1331" name="Google Shape;1331;p107"/>
          <p:cNvPicPr preferRelativeResize="0"/>
          <p:nvPr/>
        </p:nvPicPr>
        <p:blipFill rotWithShape="1">
          <a:blip r:embed="rId21">
            <a:alphaModFix/>
          </a:blip>
          <a:srcRect b="0" l="0" r="0" t="0"/>
          <a:stretch/>
        </p:blipFill>
        <p:spPr>
          <a:xfrm>
            <a:off x="2917161" y="916586"/>
            <a:ext cx="537927" cy="537927"/>
          </a:xfrm>
          <a:prstGeom prst="rect">
            <a:avLst/>
          </a:prstGeom>
          <a:noFill/>
          <a:ln>
            <a:noFill/>
          </a:ln>
        </p:spPr>
      </p:pic>
      <p:pic>
        <p:nvPicPr>
          <p:cNvPr descr="CTF_Display_NonTechObjects_Car_Electric.png" id="1332" name="Google Shape;1332;p107"/>
          <p:cNvPicPr preferRelativeResize="0"/>
          <p:nvPr/>
        </p:nvPicPr>
        <p:blipFill rotWithShape="1">
          <a:blip r:embed="rId22">
            <a:alphaModFix/>
          </a:blip>
          <a:srcRect b="0" l="0" r="0" t="0"/>
          <a:stretch/>
        </p:blipFill>
        <p:spPr>
          <a:xfrm>
            <a:off x="3788684" y="916586"/>
            <a:ext cx="537927" cy="537927"/>
          </a:xfrm>
          <a:prstGeom prst="rect">
            <a:avLst/>
          </a:prstGeom>
          <a:noFill/>
          <a:ln>
            <a:noFill/>
          </a:ln>
        </p:spPr>
      </p:pic>
      <p:pic>
        <p:nvPicPr>
          <p:cNvPr descr="CTF_Display_NonTechObjects_Car_Sport.png" id="1333" name="Google Shape;1333;p107"/>
          <p:cNvPicPr preferRelativeResize="0"/>
          <p:nvPr/>
        </p:nvPicPr>
        <p:blipFill rotWithShape="1">
          <a:blip r:embed="rId23">
            <a:alphaModFix/>
          </a:blip>
          <a:srcRect b="0" l="0" r="0" t="0"/>
          <a:stretch/>
        </p:blipFill>
        <p:spPr>
          <a:xfrm>
            <a:off x="4660208" y="916586"/>
            <a:ext cx="537926" cy="537927"/>
          </a:xfrm>
          <a:prstGeom prst="rect">
            <a:avLst/>
          </a:prstGeom>
          <a:noFill/>
          <a:ln>
            <a:noFill/>
          </a:ln>
        </p:spPr>
      </p:pic>
      <p:pic>
        <p:nvPicPr>
          <p:cNvPr descr="CTF_Display_NonTechObjects_Car.png" id="1334" name="Google Shape;1334;p107"/>
          <p:cNvPicPr preferRelativeResize="0"/>
          <p:nvPr/>
        </p:nvPicPr>
        <p:blipFill rotWithShape="1">
          <a:blip r:embed="rId24">
            <a:alphaModFix/>
          </a:blip>
          <a:srcRect b="0" l="0" r="0" t="0"/>
          <a:stretch/>
        </p:blipFill>
        <p:spPr>
          <a:xfrm>
            <a:off x="5531732" y="916586"/>
            <a:ext cx="537926" cy="537927"/>
          </a:xfrm>
          <a:prstGeom prst="rect">
            <a:avLst/>
          </a:prstGeom>
          <a:noFill/>
          <a:ln>
            <a:noFill/>
          </a:ln>
        </p:spPr>
      </p:pic>
      <p:pic>
        <p:nvPicPr>
          <p:cNvPr descr="CTF_Display_NonTechObjects_Certificate_Licence.png" id="1335" name="Google Shape;1335;p107"/>
          <p:cNvPicPr preferRelativeResize="0"/>
          <p:nvPr/>
        </p:nvPicPr>
        <p:blipFill rotWithShape="1">
          <a:blip r:embed="rId25">
            <a:alphaModFix/>
          </a:blip>
          <a:srcRect b="0" l="0" r="0" t="0"/>
          <a:stretch/>
        </p:blipFill>
        <p:spPr>
          <a:xfrm>
            <a:off x="6403254" y="916586"/>
            <a:ext cx="537927" cy="537927"/>
          </a:xfrm>
          <a:prstGeom prst="rect">
            <a:avLst/>
          </a:prstGeom>
          <a:noFill/>
          <a:ln>
            <a:noFill/>
          </a:ln>
        </p:spPr>
      </p:pic>
      <p:pic>
        <p:nvPicPr>
          <p:cNvPr descr="CTF_Display_NonTechObjects_Clipboard_Checks.png" id="1336" name="Google Shape;1336;p107"/>
          <p:cNvPicPr preferRelativeResize="0"/>
          <p:nvPr/>
        </p:nvPicPr>
        <p:blipFill rotWithShape="1">
          <a:blip r:embed="rId26">
            <a:alphaModFix/>
          </a:blip>
          <a:srcRect b="0" l="0" r="0" t="0"/>
          <a:stretch/>
        </p:blipFill>
        <p:spPr>
          <a:xfrm>
            <a:off x="7274778" y="916586"/>
            <a:ext cx="537926" cy="537927"/>
          </a:xfrm>
          <a:prstGeom prst="rect">
            <a:avLst/>
          </a:prstGeom>
          <a:noFill/>
          <a:ln>
            <a:noFill/>
          </a:ln>
        </p:spPr>
      </p:pic>
      <p:pic>
        <p:nvPicPr>
          <p:cNvPr descr="CTF_Display_NonTechObjects_Clock.png" id="1337" name="Google Shape;1337;p107"/>
          <p:cNvPicPr preferRelativeResize="0"/>
          <p:nvPr/>
        </p:nvPicPr>
        <p:blipFill rotWithShape="1">
          <a:blip r:embed="rId27">
            <a:alphaModFix/>
          </a:blip>
          <a:srcRect b="0" l="0" r="0" t="0"/>
          <a:stretch/>
        </p:blipFill>
        <p:spPr>
          <a:xfrm>
            <a:off x="1175899" y="4068765"/>
            <a:ext cx="537927" cy="537927"/>
          </a:xfrm>
          <a:prstGeom prst="rect">
            <a:avLst/>
          </a:prstGeom>
          <a:noFill/>
          <a:ln>
            <a:noFill/>
          </a:ln>
        </p:spPr>
      </p:pic>
      <p:pic>
        <p:nvPicPr>
          <p:cNvPr descr="CTF_Display_NonTechObjects_Compass.png" id="1338" name="Google Shape;1338;p107"/>
          <p:cNvPicPr preferRelativeResize="0"/>
          <p:nvPr/>
        </p:nvPicPr>
        <p:blipFill rotWithShape="1">
          <a:blip r:embed="rId28">
            <a:alphaModFix/>
          </a:blip>
          <a:srcRect b="0" l="0" r="0" t="0"/>
          <a:stretch/>
        </p:blipFill>
        <p:spPr>
          <a:xfrm>
            <a:off x="2049206" y="4068765"/>
            <a:ext cx="537927" cy="537927"/>
          </a:xfrm>
          <a:prstGeom prst="rect">
            <a:avLst/>
          </a:prstGeom>
          <a:noFill/>
          <a:ln>
            <a:noFill/>
          </a:ln>
        </p:spPr>
      </p:pic>
      <p:pic>
        <p:nvPicPr>
          <p:cNvPr descr="CTF_Display_NonTechObjects_Contact_Card.png" id="1339" name="Google Shape;1339;p107"/>
          <p:cNvPicPr preferRelativeResize="0"/>
          <p:nvPr/>
        </p:nvPicPr>
        <p:blipFill rotWithShape="1">
          <a:blip r:embed="rId29">
            <a:alphaModFix/>
          </a:blip>
          <a:srcRect b="0" l="0" r="0" t="0"/>
          <a:stretch/>
        </p:blipFill>
        <p:spPr>
          <a:xfrm>
            <a:off x="2922514" y="4068765"/>
            <a:ext cx="537927" cy="537927"/>
          </a:xfrm>
          <a:prstGeom prst="rect">
            <a:avLst/>
          </a:prstGeom>
          <a:noFill/>
          <a:ln>
            <a:noFill/>
          </a:ln>
        </p:spPr>
      </p:pic>
      <p:pic>
        <p:nvPicPr>
          <p:cNvPr descr="CTF_Display_NonTechObjects_Control_Pad.png" id="1340" name="Google Shape;1340;p107"/>
          <p:cNvPicPr preferRelativeResize="0"/>
          <p:nvPr/>
        </p:nvPicPr>
        <p:blipFill rotWithShape="1">
          <a:blip r:embed="rId30">
            <a:alphaModFix/>
          </a:blip>
          <a:srcRect b="0" l="0" r="0" t="0"/>
          <a:stretch/>
        </p:blipFill>
        <p:spPr>
          <a:xfrm>
            <a:off x="3795821" y="4068765"/>
            <a:ext cx="537927" cy="537927"/>
          </a:xfrm>
          <a:prstGeom prst="rect">
            <a:avLst/>
          </a:prstGeom>
          <a:noFill/>
          <a:ln>
            <a:noFill/>
          </a:ln>
        </p:spPr>
      </p:pic>
      <p:pic>
        <p:nvPicPr>
          <p:cNvPr descr="CTF_Display_NonTechObjects_Credit_Card.png" id="1341" name="Google Shape;1341;p107"/>
          <p:cNvPicPr preferRelativeResize="0"/>
          <p:nvPr/>
        </p:nvPicPr>
        <p:blipFill rotWithShape="1">
          <a:blip r:embed="rId31">
            <a:alphaModFix/>
          </a:blip>
          <a:srcRect b="0" l="0" r="0" t="0"/>
          <a:stretch/>
        </p:blipFill>
        <p:spPr>
          <a:xfrm>
            <a:off x="4669129" y="4068765"/>
            <a:ext cx="537927" cy="537927"/>
          </a:xfrm>
          <a:prstGeom prst="rect">
            <a:avLst/>
          </a:prstGeom>
          <a:noFill/>
          <a:ln>
            <a:noFill/>
          </a:ln>
        </p:spPr>
      </p:pic>
      <p:pic>
        <p:nvPicPr>
          <p:cNvPr descr="CTF_Display_NonTechObjects_Dial.png" id="1342" name="Google Shape;1342;p107"/>
          <p:cNvPicPr preferRelativeResize="0"/>
          <p:nvPr/>
        </p:nvPicPr>
        <p:blipFill rotWithShape="1">
          <a:blip r:embed="rId32">
            <a:alphaModFix/>
          </a:blip>
          <a:srcRect b="0" l="0" r="0" t="0"/>
          <a:stretch/>
        </p:blipFill>
        <p:spPr>
          <a:xfrm>
            <a:off x="5542436" y="4068765"/>
            <a:ext cx="537927" cy="537927"/>
          </a:xfrm>
          <a:prstGeom prst="rect">
            <a:avLst/>
          </a:prstGeom>
          <a:noFill/>
          <a:ln>
            <a:noFill/>
          </a:ln>
        </p:spPr>
      </p:pic>
      <p:pic>
        <p:nvPicPr>
          <p:cNvPr descr="CTF_Display_NonTechObjects_Door - strikethrough.png" id="1343" name="Google Shape;1343;p107"/>
          <p:cNvPicPr preferRelativeResize="0"/>
          <p:nvPr/>
        </p:nvPicPr>
        <p:blipFill rotWithShape="1">
          <a:blip r:embed="rId33">
            <a:alphaModFix/>
          </a:blip>
          <a:srcRect b="0" l="0" r="0" t="0"/>
          <a:stretch/>
        </p:blipFill>
        <p:spPr>
          <a:xfrm>
            <a:off x="6415744" y="4068765"/>
            <a:ext cx="537926" cy="537927"/>
          </a:xfrm>
          <a:prstGeom prst="rect">
            <a:avLst/>
          </a:prstGeom>
          <a:noFill/>
          <a:ln>
            <a:noFill/>
          </a:ln>
        </p:spPr>
      </p:pic>
      <p:pic>
        <p:nvPicPr>
          <p:cNvPr descr="CTF_Display_NonTechObjects_Door_Open.png" id="1344" name="Google Shape;1344;p107"/>
          <p:cNvPicPr preferRelativeResize="0"/>
          <p:nvPr/>
        </p:nvPicPr>
        <p:blipFill rotWithShape="1">
          <a:blip r:embed="rId34">
            <a:alphaModFix/>
          </a:blip>
          <a:srcRect b="0" l="0" r="0" t="0"/>
          <a:stretch/>
        </p:blipFill>
        <p:spPr>
          <a:xfrm>
            <a:off x="7289051" y="4068765"/>
            <a:ext cx="537927" cy="537927"/>
          </a:xfrm>
          <a:prstGeom prst="rect">
            <a:avLst/>
          </a:prstGeom>
          <a:noFill/>
          <a:ln>
            <a:noFill/>
          </a:ln>
        </p:spPr>
      </p:pic>
      <p:pic>
        <p:nvPicPr>
          <p:cNvPr descr="CTF_Display_NonTechObjects_Film.png" id="1345" name="Google Shape;1345;p107"/>
          <p:cNvPicPr preferRelativeResize="0"/>
          <p:nvPr/>
        </p:nvPicPr>
        <p:blipFill rotWithShape="1">
          <a:blip r:embed="rId35">
            <a:alphaModFix/>
          </a:blip>
          <a:srcRect b="0" l="0" r="0" t="0"/>
          <a:stretch/>
        </p:blipFill>
        <p:spPr>
          <a:xfrm>
            <a:off x="1175899" y="3280721"/>
            <a:ext cx="537927" cy="537927"/>
          </a:xfrm>
          <a:prstGeom prst="rect">
            <a:avLst/>
          </a:prstGeom>
          <a:noFill/>
          <a:ln>
            <a:noFill/>
          </a:ln>
        </p:spPr>
      </p:pic>
      <p:pic>
        <p:nvPicPr>
          <p:cNvPr descr="CTF_Display_NonTechObjects_Flag.png" id="1346" name="Google Shape;1346;p107"/>
          <p:cNvPicPr preferRelativeResize="0"/>
          <p:nvPr/>
        </p:nvPicPr>
        <p:blipFill rotWithShape="1">
          <a:blip r:embed="rId36">
            <a:alphaModFix/>
          </a:blip>
          <a:srcRect b="0" l="0" r="0" t="0"/>
          <a:stretch/>
        </p:blipFill>
        <p:spPr>
          <a:xfrm>
            <a:off x="2049206" y="3280721"/>
            <a:ext cx="537927" cy="537927"/>
          </a:xfrm>
          <a:prstGeom prst="rect">
            <a:avLst/>
          </a:prstGeom>
          <a:noFill/>
          <a:ln>
            <a:noFill/>
          </a:ln>
        </p:spPr>
      </p:pic>
      <p:pic>
        <p:nvPicPr>
          <p:cNvPr descr="CTF_Display_NonTechObjects_Garbage_Can.png" id="1347" name="Google Shape;1347;p107"/>
          <p:cNvPicPr preferRelativeResize="0"/>
          <p:nvPr/>
        </p:nvPicPr>
        <p:blipFill rotWithShape="1">
          <a:blip r:embed="rId37">
            <a:alphaModFix/>
          </a:blip>
          <a:srcRect b="0" l="0" r="0" t="0"/>
          <a:stretch/>
        </p:blipFill>
        <p:spPr>
          <a:xfrm>
            <a:off x="2922514" y="3280721"/>
            <a:ext cx="537927" cy="537927"/>
          </a:xfrm>
          <a:prstGeom prst="rect">
            <a:avLst/>
          </a:prstGeom>
          <a:noFill/>
          <a:ln>
            <a:noFill/>
          </a:ln>
        </p:spPr>
      </p:pic>
      <p:pic>
        <p:nvPicPr>
          <p:cNvPr descr="CTF_Display_NonTechObjects_Gauge.png" id="1348" name="Google Shape;1348;p107"/>
          <p:cNvPicPr preferRelativeResize="0"/>
          <p:nvPr/>
        </p:nvPicPr>
        <p:blipFill rotWithShape="1">
          <a:blip r:embed="rId38">
            <a:alphaModFix/>
          </a:blip>
          <a:srcRect b="0" l="0" r="0" t="0"/>
          <a:stretch/>
        </p:blipFill>
        <p:spPr>
          <a:xfrm>
            <a:off x="3795821" y="3280721"/>
            <a:ext cx="537927" cy="537927"/>
          </a:xfrm>
          <a:prstGeom prst="rect">
            <a:avLst/>
          </a:prstGeom>
          <a:noFill/>
          <a:ln>
            <a:noFill/>
          </a:ln>
        </p:spPr>
      </p:pic>
      <p:pic>
        <p:nvPicPr>
          <p:cNvPr descr="CTF_Display_NonTechObjects_Gear.png" id="1349" name="Google Shape;1349;p107"/>
          <p:cNvPicPr preferRelativeResize="0"/>
          <p:nvPr/>
        </p:nvPicPr>
        <p:blipFill rotWithShape="1">
          <a:blip r:embed="rId39">
            <a:alphaModFix/>
          </a:blip>
          <a:srcRect b="0" l="0" r="0" t="0"/>
          <a:stretch/>
        </p:blipFill>
        <p:spPr>
          <a:xfrm>
            <a:off x="4669129" y="3280721"/>
            <a:ext cx="537927" cy="537927"/>
          </a:xfrm>
          <a:prstGeom prst="rect">
            <a:avLst/>
          </a:prstGeom>
          <a:noFill/>
          <a:ln>
            <a:noFill/>
          </a:ln>
        </p:spPr>
      </p:pic>
      <p:pic>
        <p:nvPicPr>
          <p:cNvPr descr="CTF_Display_NonTechObjects_Globe.png" id="1350" name="Google Shape;1350;p107"/>
          <p:cNvPicPr preferRelativeResize="0"/>
          <p:nvPr/>
        </p:nvPicPr>
        <p:blipFill rotWithShape="1">
          <a:blip r:embed="rId40">
            <a:alphaModFix/>
          </a:blip>
          <a:srcRect b="0" l="0" r="0" t="0"/>
          <a:stretch/>
        </p:blipFill>
        <p:spPr>
          <a:xfrm>
            <a:off x="5542436" y="3280721"/>
            <a:ext cx="537927" cy="537927"/>
          </a:xfrm>
          <a:prstGeom prst="rect">
            <a:avLst/>
          </a:prstGeom>
          <a:noFill/>
          <a:ln>
            <a:noFill/>
          </a:ln>
        </p:spPr>
      </p:pic>
      <p:pic>
        <p:nvPicPr>
          <p:cNvPr descr="CTF_Display_NonTechObjects_Headphones.png" id="1351" name="Google Shape;1351;p107"/>
          <p:cNvPicPr preferRelativeResize="0"/>
          <p:nvPr/>
        </p:nvPicPr>
        <p:blipFill rotWithShape="1">
          <a:blip r:embed="rId41">
            <a:alphaModFix/>
          </a:blip>
          <a:srcRect b="0" l="0" r="0" t="0"/>
          <a:stretch/>
        </p:blipFill>
        <p:spPr>
          <a:xfrm>
            <a:off x="6415744" y="3280721"/>
            <a:ext cx="537926" cy="537927"/>
          </a:xfrm>
          <a:prstGeom prst="rect">
            <a:avLst/>
          </a:prstGeom>
          <a:noFill/>
          <a:ln>
            <a:noFill/>
          </a:ln>
        </p:spPr>
      </p:pic>
      <p:pic>
        <p:nvPicPr>
          <p:cNvPr descr="CTF_Display_NonTechObjects_Helping_Hand.png" id="1352" name="Google Shape;1352;p107"/>
          <p:cNvPicPr preferRelativeResize="0"/>
          <p:nvPr/>
        </p:nvPicPr>
        <p:blipFill rotWithShape="1">
          <a:blip r:embed="rId42">
            <a:alphaModFix/>
          </a:blip>
          <a:srcRect b="0" l="0" r="0" t="0"/>
          <a:stretch/>
        </p:blipFill>
        <p:spPr>
          <a:xfrm>
            <a:off x="7289051" y="3280721"/>
            <a:ext cx="537927" cy="537927"/>
          </a:xfrm>
          <a:prstGeom prst="rect">
            <a:avLst/>
          </a:prstGeom>
          <a:noFill/>
          <a:ln>
            <a:noFill/>
          </a:ln>
        </p:spPr>
      </p:pic>
      <p:grpSp>
        <p:nvGrpSpPr>
          <p:cNvPr id="1353" name="Google Shape;1353;p107"/>
          <p:cNvGrpSpPr/>
          <p:nvPr/>
        </p:nvGrpSpPr>
        <p:grpSpPr>
          <a:xfrm>
            <a:off x="302591" y="916586"/>
            <a:ext cx="8397693" cy="3690105"/>
            <a:chOff x="0" y="0"/>
            <a:chExt cx="11196925" cy="4920140"/>
          </a:xfrm>
        </p:grpSpPr>
        <p:pic>
          <p:nvPicPr>
            <p:cNvPr descr="CTF_Display_AbstractIdeas_BL_Surveillance.png" id="1354" name="Google Shape;1354;p107"/>
            <p:cNvPicPr preferRelativeResize="0"/>
            <p:nvPr/>
          </p:nvPicPr>
          <p:blipFill rotWithShape="1">
            <a:blip r:embed="rId43">
              <a:alphaModFix/>
            </a:blip>
            <a:srcRect b="0" l="0" r="0" t="0"/>
            <a:stretch/>
          </p:blipFill>
          <p:spPr>
            <a:xfrm>
              <a:off x="0" y="1050726"/>
              <a:ext cx="717235" cy="717236"/>
            </a:xfrm>
            <a:prstGeom prst="rect">
              <a:avLst/>
            </a:prstGeom>
            <a:noFill/>
            <a:ln>
              <a:noFill/>
            </a:ln>
          </p:spPr>
        </p:pic>
        <p:pic>
          <p:nvPicPr>
            <p:cNvPr descr="CTF_Display_NonTechObjects_Airplane.png" id="1355" name="Google Shape;1355;p107"/>
            <p:cNvPicPr preferRelativeResize="0"/>
            <p:nvPr/>
          </p:nvPicPr>
          <p:blipFill rotWithShape="1">
            <a:blip r:embed="rId44">
              <a:alphaModFix/>
            </a:blip>
            <a:srcRect b="0" l="0" r="0" t="0"/>
            <a:stretch/>
          </p:blipFill>
          <p:spPr>
            <a:xfrm>
              <a:off x="0" y="2101452"/>
              <a:ext cx="717235" cy="717236"/>
            </a:xfrm>
            <a:prstGeom prst="rect">
              <a:avLst/>
            </a:prstGeom>
            <a:noFill/>
            <a:ln>
              <a:noFill/>
            </a:ln>
          </p:spPr>
        </p:pic>
        <p:pic>
          <p:nvPicPr>
            <p:cNvPr descr="CTF_Display_NonTechObjects_Building_3.png" id="1356" name="Google Shape;1356;p107"/>
            <p:cNvPicPr preferRelativeResize="0"/>
            <p:nvPr/>
          </p:nvPicPr>
          <p:blipFill rotWithShape="1">
            <a:blip r:embed="rId45">
              <a:alphaModFix/>
            </a:blip>
            <a:srcRect b="0" l="0" r="0" t="0"/>
            <a:stretch/>
          </p:blipFill>
          <p:spPr>
            <a:xfrm>
              <a:off x="0" y="0"/>
              <a:ext cx="717235" cy="717235"/>
            </a:xfrm>
            <a:prstGeom prst="rect">
              <a:avLst/>
            </a:prstGeom>
            <a:noFill/>
            <a:ln>
              <a:noFill/>
            </a:ln>
          </p:spPr>
        </p:pic>
        <p:pic>
          <p:nvPicPr>
            <p:cNvPr descr="CTF_Display_NonTechObjects_Clipboard.png" id="1357" name="Google Shape;1357;p107"/>
            <p:cNvPicPr preferRelativeResize="0"/>
            <p:nvPr/>
          </p:nvPicPr>
          <p:blipFill rotWithShape="1">
            <a:blip r:embed="rId46">
              <a:alphaModFix/>
            </a:blip>
            <a:srcRect b="0" l="0" r="0" t="0"/>
            <a:stretch/>
          </p:blipFill>
          <p:spPr>
            <a:xfrm>
              <a:off x="0" y="4202905"/>
              <a:ext cx="717235" cy="717235"/>
            </a:xfrm>
            <a:prstGeom prst="rect">
              <a:avLst/>
            </a:prstGeom>
            <a:noFill/>
            <a:ln>
              <a:noFill/>
            </a:ln>
          </p:spPr>
        </p:pic>
        <p:pic>
          <p:nvPicPr>
            <p:cNvPr descr="CTF_Display_NonTechObjects_Eyeglasses.png" id="1358" name="Google Shape;1358;p107"/>
            <p:cNvPicPr preferRelativeResize="0"/>
            <p:nvPr/>
          </p:nvPicPr>
          <p:blipFill rotWithShape="1">
            <a:blip r:embed="rId47">
              <a:alphaModFix/>
            </a:blip>
            <a:srcRect b="0" l="0" r="0" t="0"/>
            <a:stretch/>
          </p:blipFill>
          <p:spPr>
            <a:xfrm>
              <a:off x="0" y="3152178"/>
              <a:ext cx="717235" cy="717236"/>
            </a:xfrm>
            <a:prstGeom prst="rect">
              <a:avLst/>
            </a:prstGeom>
            <a:noFill/>
            <a:ln>
              <a:noFill/>
            </a:ln>
          </p:spPr>
        </p:pic>
        <p:grpSp>
          <p:nvGrpSpPr>
            <p:cNvPr id="1359" name="Google Shape;1359;p107"/>
            <p:cNvGrpSpPr/>
            <p:nvPr/>
          </p:nvGrpSpPr>
          <p:grpSpPr>
            <a:xfrm>
              <a:off x="10458280" y="0"/>
              <a:ext cx="738645" cy="4920140"/>
              <a:chOff x="0" y="0"/>
              <a:chExt cx="738645" cy="4920140"/>
            </a:xfrm>
          </p:grpSpPr>
          <p:pic>
            <p:nvPicPr>
              <p:cNvPr descr="CTF_Display_NonTechObjects_Address_Book.png" id="1360" name="Google Shape;1360;p107"/>
              <p:cNvPicPr preferRelativeResize="0"/>
              <p:nvPr/>
            </p:nvPicPr>
            <p:blipFill rotWithShape="1">
              <a:blip r:embed="rId48">
                <a:alphaModFix/>
              </a:blip>
              <a:srcRect b="0" l="0" r="0" t="0"/>
              <a:stretch/>
            </p:blipFill>
            <p:spPr>
              <a:xfrm>
                <a:off x="21409" y="1050726"/>
                <a:ext cx="717236" cy="717236"/>
              </a:xfrm>
              <a:prstGeom prst="rect">
                <a:avLst/>
              </a:prstGeom>
              <a:noFill/>
              <a:ln>
                <a:noFill/>
              </a:ln>
            </p:spPr>
          </p:pic>
          <p:pic>
            <p:nvPicPr>
              <p:cNvPr descr="CTF_Display_NonTechObjects_Building_2.png" id="1361" name="Google Shape;1361;p107"/>
              <p:cNvPicPr preferRelativeResize="0"/>
              <p:nvPr/>
            </p:nvPicPr>
            <p:blipFill rotWithShape="1">
              <a:blip r:embed="rId49">
                <a:alphaModFix/>
              </a:blip>
              <a:srcRect b="0" l="0" r="0" t="0"/>
              <a:stretch/>
            </p:blipFill>
            <p:spPr>
              <a:xfrm>
                <a:off x="21409" y="2101452"/>
                <a:ext cx="717236" cy="717236"/>
              </a:xfrm>
              <a:prstGeom prst="rect">
                <a:avLst/>
              </a:prstGeom>
              <a:noFill/>
              <a:ln>
                <a:noFill/>
              </a:ln>
            </p:spPr>
          </p:pic>
          <p:pic>
            <p:nvPicPr>
              <p:cNvPr descr="CTF_Display_NonTechObjects_Checklist.png" id="1362" name="Google Shape;1362;p107"/>
              <p:cNvPicPr preferRelativeResize="0"/>
              <p:nvPr/>
            </p:nvPicPr>
            <p:blipFill rotWithShape="1">
              <a:blip r:embed="rId50">
                <a:alphaModFix/>
              </a:blip>
              <a:srcRect b="0" l="0" r="0" t="0"/>
              <a:stretch/>
            </p:blipFill>
            <p:spPr>
              <a:xfrm>
                <a:off x="0" y="0"/>
                <a:ext cx="717235" cy="717235"/>
              </a:xfrm>
              <a:prstGeom prst="rect">
                <a:avLst/>
              </a:prstGeom>
              <a:noFill/>
              <a:ln>
                <a:noFill/>
              </a:ln>
            </p:spPr>
          </p:pic>
          <p:pic>
            <p:nvPicPr>
              <p:cNvPr descr="CTF_Display_NonTechObjects_Earth.png" id="1363" name="Google Shape;1363;p107"/>
              <p:cNvPicPr preferRelativeResize="0"/>
              <p:nvPr/>
            </p:nvPicPr>
            <p:blipFill rotWithShape="1">
              <a:blip r:embed="rId51">
                <a:alphaModFix/>
              </a:blip>
              <a:srcRect b="0" l="0" r="0" t="0"/>
              <a:stretch/>
            </p:blipFill>
            <p:spPr>
              <a:xfrm>
                <a:off x="21409" y="4202905"/>
                <a:ext cx="717236" cy="717235"/>
              </a:xfrm>
              <a:prstGeom prst="rect">
                <a:avLst/>
              </a:prstGeom>
              <a:noFill/>
              <a:ln>
                <a:noFill/>
              </a:ln>
            </p:spPr>
          </p:pic>
          <p:pic>
            <p:nvPicPr>
              <p:cNvPr descr="CTF_Display_NonTechObjects_Home.png" id="1364" name="Google Shape;1364;p107"/>
              <p:cNvPicPr preferRelativeResize="0"/>
              <p:nvPr/>
            </p:nvPicPr>
            <p:blipFill rotWithShape="1">
              <a:blip r:embed="rId52">
                <a:alphaModFix/>
              </a:blip>
              <a:srcRect b="0" l="0" r="0" t="0"/>
              <a:stretch/>
            </p:blipFill>
            <p:spPr>
              <a:xfrm>
                <a:off x="21409" y="3152178"/>
                <a:ext cx="717236" cy="717236"/>
              </a:xfrm>
              <a:prstGeom prst="rect">
                <a:avLst/>
              </a:prstGeom>
              <a:noFill/>
              <a:ln>
                <a:noFill/>
              </a:ln>
            </p:spPr>
          </p:pic>
        </p:gr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08"/>
          <p:cNvSpPr txBox="1"/>
          <p:nvPr/>
        </p:nvSpPr>
        <p:spPr>
          <a:xfrm>
            <a:off x="2597638" y="237482"/>
            <a:ext cx="4272900" cy="468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2600"/>
              <a:buFont typeface="Montserrat Black"/>
              <a:buNone/>
            </a:pPr>
            <a:r>
              <a:rPr b="1" i="0" lang="en" sz="2600" u="none" cap="none" strike="noStrike">
                <a:solidFill>
                  <a:schemeClr val="dk1"/>
                </a:solidFill>
                <a:latin typeface="Montserrat ExtraBold"/>
                <a:ea typeface="Montserrat ExtraBold"/>
                <a:cs typeface="Montserrat ExtraBold"/>
                <a:sym typeface="Montserrat ExtraBold"/>
              </a:rPr>
              <a:t>Presentation icons</a:t>
            </a:r>
            <a:endParaRPr b="1" i="0" sz="1100" u="none" cap="none" strike="noStrike">
              <a:solidFill>
                <a:schemeClr val="dk1"/>
              </a:solidFill>
              <a:latin typeface="Montserrat ExtraBold"/>
              <a:ea typeface="Montserrat ExtraBold"/>
              <a:cs typeface="Montserrat ExtraBold"/>
              <a:sym typeface="Montserrat ExtraBold"/>
            </a:endParaRPr>
          </a:p>
        </p:txBody>
      </p:sp>
      <p:pic>
        <p:nvPicPr>
          <p:cNvPr descr="CTF_Display_NonTechObjects_Hourglass.png" id="1370" name="Google Shape;1370;p108"/>
          <p:cNvPicPr preferRelativeResize="0"/>
          <p:nvPr/>
        </p:nvPicPr>
        <p:blipFill rotWithShape="1">
          <a:blip r:embed="rId3">
            <a:alphaModFix/>
          </a:blip>
          <a:srcRect b="0" l="0" r="0" t="0"/>
          <a:stretch/>
        </p:blipFill>
        <p:spPr>
          <a:xfrm>
            <a:off x="336580" y="3341909"/>
            <a:ext cx="455512" cy="455511"/>
          </a:xfrm>
          <a:prstGeom prst="rect">
            <a:avLst/>
          </a:prstGeom>
          <a:noFill/>
          <a:ln>
            <a:noFill/>
          </a:ln>
        </p:spPr>
      </p:pic>
      <p:pic>
        <p:nvPicPr>
          <p:cNvPr descr="CTF_Display_NonTechObjects_Ladder.png" id="1371" name="Google Shape;1371;p108"/>
          <p:cNvPicPr preferRelativeResize="0"/>
          <p:nvPr/>
        </p:nvPicPr>
        <p:blipFill rotWithShape="1">
          <a:blip r:embed="rId4">
            <a:alphaModFix/>
          </a:blip>
          <a:srcRect b="0" l="0" r="0" t="0"/>
          <a:stretch/>
        </p:blipFill>
        <p:spPr>
          <a:xfrm>
            <a:off x="1211208" y="3341909"/>
            <a:ext cx="455512" cy="455511"/>
          </a:xfrm>
          <a:prstGeom prst="rect">
            <a:avLst/>
          </a:prstGeom>
          <a:noFill/>
          <a:ln>
            <a:noFill/>
          </a:ln>
        </p:spPr>
      </p:pic>
      <p:pic>
        <p:nvPicPr>
          <p:cNvPr descr="CTF_Display_NonTechObjects_Light_Bulb_Gear.png" id="1372" name="Google Shape;1372;p108"/>
          <p:cNvPicPr preferRelativeResize="0"/>
          <p:nvPr/>
        </p:nvPicPr>
        <p:blipFill rotWithShape="1">
          <a:blip r:embed="rId5">
            <a:alphaModFix/>
          </a:blip>
          <a:srcRect b="0" l="0" r="0" t="0"/>
          <a:stretch/>
        </p:blipFill>
        <p:spPr>
          <a:xfrm>
            <a:off x="2085836" y="3341909"/>
            <a:ext cx="455512" cy="455511"/>
          </a:xfrm>
          <a:prstGeom prst="rect">
            <a:avLst/>
          </a:prstGeom>
          <a:noFill/>
          <a:ln>
            <a:noFill/>
          </a:ln>
        </p:spPr>
      </p:pic>
      <p:pic>
        <p:nvPicPr>
          <p:cNvPr descr="CTF_Display_NonTechObjects_Light_Bulb.png" id="1373" name="Google Shape;1373;p108"/>
          <p:cNvPicPr preferRelativeResize="0"/>
          <p:nvPr/>
        </p:nvPicPr>
        <p:blipFill rotWithShape="1">
          <a:blip r:embed="rId6">
            <a:alphaModFix/>
          </a:blip>
          <a:srcRect b="0" l="0" r="0" t="0"/>
          <a:stretch/>
        </p:blipFill>
        <p:spPr>
          <a:xfrm>
            <a:off x="2960464" y="3341909"/>
            <a:ext cx="455511" cy="455511"/>
          </a:xfrm>
          <a:prstGeom prst="rect">
            <a:avLst/>
          </a:prstGeom>
          <a:noFill/>
          <a:ln>
            <a:noFill/>
          </a:ln>
        </p:spPr>
      </p:pic>
      <p:pic>
        <p:nvPicPr>
          <p:cNvPr descr="CTF_Display_NonTechObjects_Magnifying_Glass.png" id="1374" name="Google Shape;1374;p108"/>
          <p:cNvPicPr preferRelativeResize="0"/>
          <p:nvPr/>
        </p:nvPicPr>
        <p:blipFill rotWithShape="1">
          <a:blip r:embed="rId7">
            <a:alphaModFix/>
          </a:blip>
          <a:srcRect b="0" l="0" r="0" t="0"/>
          <a:stretch/>
        </p:blipFill>
        <p:spPr>
          <a:xfrm>
            <a:off x="3835093" y="3341909"/>
            <a:ext cx="455512" cy="455511"/>
          </a:xfrm>
          <a:prstGeom prst="rect">
            <a:avLst/>
          </a:prstGeom>
          <a:noFill/>
          <a:ln>
            <a:noFill/>
          </a:ln>
        </p:spPr>
      </p:pic>
      <p:pic>
        <p:nvPicPr>
          <p:cNvPr descr="CTF_Display_NonTechObjects_Mailbox.png" id="1375" name="Google Shape;1375;p108"/>
          <p:cNvPicPr preferRelativeResize="0"/>
          <p:nvPr/>
        </p:nvPicPr>
        <p:blipFill rotWithShape="1">
          <a:blip r:embed="rId8">
            <a:alphaModFix/>
          </a:blip>
          <a:srcRect b="0" l="0" r="0" t="0"/>
          <a:stretch/>
        </p:blipFill>
        <p:spPr>
          <a:xfrm>
            <a:off x="4709720" y="3341909"/>
            <a:ext cx="455512" cy="455511"/>
          </a:xfrm>
          <a:prstGeom prst="rect">
            <a:avLst/>
          </a:prstGeom>
          <a:noFill/>
          <a:ln>
            <a:noFill/>
          </a:ln>
        </p:spPr>
      </p:pic>
      <p:pic>
        <p:nvPicPr>
          <p:cNvPr descr="CTF_Display_NonTechObjects_Marker.png" id="1376" name="Google Shape;1376;p108"/>
          <p:cNvPicPr preferRelativeResize="0"/>
          <p:nvPr/>
        </p:nvPicPr>
        <p:blipFill rotWithShape="1">
          <a:blip r:embed="rId9">
            <a:alphaModFix/>
          </a:blip>
          <a:srcRect b="0" l="0" r="0" t="0"/>
          <a:stretch/>
        </p:blipFill>
        <p:spPr>
          <a:xfrm>
            <a:off x="5584349" y="3341909"/>
            <a:ext cx="455511" cy="455511"/>
          </a:xfrm>
          <a:prstGeom prst="rect">
            <a:avLst/>
          </a:prstGeom>
          <a:noFill/>
          <a:ln>
            <a:noFill/>
          </a:ln>
        </p:spPr>
      </p:pic>
      <p:pic>
        <p:nvPicPr>
          <p:cNvPr descr="CTF_Display_NonTechObjects_Measuring_Tape.png" id="1377" name="Google Shape;1377;p108"/>
          <p:cNvPicPr preferRelativeResize="0"/>
          <p:nvPr/>
        </p:nvPicPr>
        <p:blipFill rotWithShape="1">
          <a:blip r:embed="rId10">
            <a:alphaModFix/>
          </a:blip>
          <a:srcRect b="0" l="0" r="0" t="0"/>
          <a:stretch/>
        </p:blipFill>
        <p:spPr>
          <a:xfrm>
            <a:off x="6458977" y="3341909"/>
            <a:ext cx="455512" cy="455511"/>
          </a:xfrm>
          <a:prstGeom prst="rect">
            <a:avLst/>
          </a:prstGeom>
          <a:noFill/>
          <a:ln>
            <a:noFill/>
          </a:ln>
        </p:spPr>
      </p:pic>
      <p:pic>
        <p:nvPicPr>
          <p:cNvPr descr="CTF_Display_NonTechObjects_Megaphone.png" id="1378" name="Google Shape;1378;p108"/>
          <p:cNvPicPr preferRelativeResize="0"/>
          <p:nvPr/>
        </p:nvPicPr>
        <p:blipFill rotWithShape="1">
          <a:blip r:embed="rId11">
            <a:alphaModFix/>
          </a:blip>
          <a:srcRect b="0" l="0" r="0" t="0"/>
          <a:stretch/>
        </p:blipFill>
        <p:spPr>
          <a:xfrm>
            <a:off x="8208233" y="3341874"/>
            <a:ext cx="455512" cy="455512"/>
          </a:xfrm>
          <a:prstGeom prst="rect">
            <a:avLst/>
          </a:prstGeom>
          <a:noFill/>
          <a:ln>
            <a:noFill/>
          </a:ln>
        </p:spPr>
      </p:pic>
      <p:pic>
        <p:nvPicPr>
          <p:cNvPr descr="CTF_Display_NonTechObjects_Mic_Radio.png" id="1379" name="Google Shape;1379;p108"/>
          <p:cNvPicPr preferRelativeResize="0"/>
          <p:nvPr/>
        </p:nvPicPr>
        <p:blipFill rotWithShape="1">
          <a:blip r:embed="rId12">
            <a:alphaModFix/>
          </a:blip>
          <a:srcRect b="0" l="0" r="0" t="0"/>
          <a:stretch/>
        </p:blipFill>
        <p:spPr>
          <a:xfrm>
            <a:off x="7333605" y="3341909"/>
            <a:ext cx="455511" cy="455511"/>
          </a:xfrm>
          <a:prstGeom prst="rect">
            <a:avLst/>
          </a:prstGeom>
          <a:noFill/>
          <a:ln>
            <a:noFill/>
          </a:ln>
        </p:spPr>
      </p:pic>
      <p:pic>
        <p:nvPicPr>
          <p:cNvPr descr="CTF_Display_NonTechObjects_Mic.png" id="1380" name="Google Shape;1380;p108"/>
          <p:cNvPicPr preferRelativeResize="0"/>
          <p:nvPr/>
        </p:nvPicPr>
        <p:blipFill rotWithShape="1">
          <a:blip r:embed="rId13">
            <a:alphaModFix/>
          </a:blip>
          <a:srcRect b="0" l="0" r="0" t="0"/>
          <a:stretch/>
        </p:blipFill>
        <p:spPr>
          <a:xfrm>
            <a:off x="336580" y="1759020"/>
            <a:ext cx="455512" cy="455512"/>
          </a:xfrm>
          <a:prstGeom prst="rect">
            <a:avLst/>
          </a:prstGeom>
          <a:noFill/>
          <a:ln>
            <a:noFill/>
          </a:ln>
        </p:spPr>
      </p:pic>
      <p:pic>
        <p:nvPicPr>
          <p:cNvPr descr="CTF_Display_NonTechObjects_Money.png" id="1381" name="Google Shape;1381;p108"/>
          <p:cNvPicPr preferRelativeResize="0"/>
          <p:nvPr/>
        </p:nvPicPr>
        <p:blipFill rotWithShape="1">
          <a:blip r:embed="rId14">
            <a:alphaModFix/>
          </a:blip>
          <a:srcRect b="0" l="0" r="0" t="0"/>
          <a:stretch/>
        </p:blipFill>
        <p:spPr>
          <a:xfrm>
            <a:off x="1212719" y="1759020"/>
            <a:ext cx="455512" cy="455512"/>
          </a:xfrm>
          <a:prstGeom prst="rect">
            <a:avLst/>
          </a:prstGeom>
          <a:noFill/>
          <a:ln>
            <a:noFill/>
          </a:ln>
        </p:spPr>
      </p:pic>
      <p:pic>
        <p:nvPicPr>
          <p:cNvPr descr="CTF_Display_NonTechObjects_Online_Video.png" id="1382" name="Google Shape;1382;p108"/>
          <p:cNvPicPr preferRelativeResize="0"/>
          <p:nvPr/>
        </p:nvPicPr>
        <p:blipFill rotWithShape="1">
          <a:blip r:embed="rId15">
            <a:alphaModFix/>
          </a:blip>
          <a:srcRect b="0" l="0" r="0" t="0"/>
          <a:stretch/>
        </p:blipFill>
        <p:spPr>
          <a:xfrm>
            <a:off x="2088858" y="1759020"/>
            <a:ext cx="455511" cy="455512"/>
          </a:xfrm>
          <a:prstGeom prst="rect">
            <a:avLst/>
          </a:prstGeom>
          <a:noFill/>
          <a:ln>
            <a:noFill/>
          </a:ln>
        </p:spPr>
      </p:pic>
      <p:pic>
        <p:nvPicPr>
          <p:cNvPr descr="CTF_Display_NonTechObjects_Paint_Can.png" id="1383" name="Google Shape;1383;p108"/>
          <p:cNvPicPr preferRelativeResize="0"/>
          <p:nvPr/>
        </p:nvPicPr>
        <p:blipFill rotWithShape="1">
          <a:blip r:embed="rId16">
            <a:alphaModFix/>
          </a:blip>
          <a:srcRect b="0" l="0" r="0" t="0"/>
          <a:stretch/>
        </p:blipFill>
        <p:spPr>
          <a:xfrm>
            <a:off x="2964997" y="1759020"/>
            <a:ext cx="455512" cy="455512"/>
          </a:xfrm>
          <a:prstGeom prst="rect">
            <a:avLst/>
          </a:prstGeom>
          <a:noFill/>
          <a:ln>
            <a:noFill/>
          </a:ln>
        </p:spPr>
      </p:pic>
      <p:pic>
        <p:nvPicPr>
          <p:cNvPr descr="CTF_Display_NonTechObjects_Paper_Airplane.png" id="1384" name="Google Shape;1384;p108"/>
          <p:cNvPicPr preferRelativeResize="0"/>
          <p:nvPr/>
        </p:nvPicPr>
        <p:blipFill rotWithShape="1">
          <a:blip r:embed="rId17">
            <a:alphaModFix/>
          </a:blip>
          <a:srcRect b="0" l="0" r="0" t="0"/>
          <a:stretch/>
        </p:blipFill>
        <p:spPr>
          <a:xfrm>
            <a:off x="3841136" y="1759020"/>
            <a:ext cx="455512" cy="455512"/>
          </a:xfrm>
          <a:prstGeom prst="rect">
            <a:avLst/>
          </a:prstGeom>
          <a:noFill/>
          <a:ln>
            <a:noFill/>
          </a:ln>
        </p:spPr>
      </p:pic>
      <p:pic>
        <p:nvPicPr>
          <p:cNvPr descr="CTF_Display_NonTechObjects_Pen_2.png" id="1385" name="Google Shape;1385;p108"/>
          <p:cNvPicPr preferRelativeResize="0"/>
          <p:nvPr/>
        </p:nvPicPr>
        <p:blipFill rotWithShape="1">
          <a:blip r:embed="rId18">
            <a:alphaModFix/>
          </a:blip>
          <a:srcRect b="0" l="0" r="0" t="0"/>
          <a:stretch/>
        </p:blipFill>
        <p:spPr>
          <a:xfrm>
            <a:off x="4717275" y="1759020"/>
            <a:ext cx="455511" cy="455512"/>
          </a:xfrm>
          <a:prstGeom prst="rect">
            <a:avLst/>
          </a:prstGeom>
          <a:noFill/>
          <a:ln>
            <a:noFill/>
          </a:ln>
        </p:spPr>
      </p:pic>
      <p:pic>
        <p:nvPicPr>
          <p:cNvPr descr="CTF_Display_NonTechObjects_Pen_Square.png" id="1386" name="Google Shape;1386;p108"/>
          <p:cNvPicPr preferRelativeResize="0"/>
          <p:nvPr/>
        </p:nvPicPr>
        <p:blipFill rotWithShape="1">
          <a:blip r:embed="rId19">
            <a:alphaModFix/>
          </a:blip>
          <a:srcRect b="0" l="0" r="0" t="0"/>
          <a:stretch/>
        </p:blipFill>
        <p:spPr>
          <a:xfrm>
            <a:off x="5593414" y="1759020"/>
            <a:ext cx="455512" cy="455512"/>
          </a:xfrm>
          <a:prstGeom prst="rect">
            <a:avLst/>
          </a:prstGeom>
          <a:noFill/>
          <a:ln>
            <a:noFill/>
          </a:ln>
        </p:spPr>
      </p:pic>
      <p:pic>
        <p:nvPicPr>
          <p:cNvPr descr="CTF_Display_NonTechObjects_Pen.png" id="1387" name="Google Shape;1387;p108"/>
          <p:cNvPicPr preferRelativeResize="0"/>
          <p:nvPr/>
        </p:nvPicPr>
        <p:blipFill rotWithShape="1">
          <a:blip r:embed="rId20">
            <a:alphaModFix/>
          </a:blip>
          <a:srcRect b="0" l="0" r="0" t="0"/>
          <a:stretch/>
        </p:blipFill>
        <p:spPr>
          <a:xfrm>
            <a:off x="6469553" y="1759020"/>
            <a:ext cx="455511" cy="455512"/>
          </a:xfrm>
          <a:prstGeom prst="rect">
            <a:avLst/>
          </a:prstGeom>
          <a:noFill/>
          <a:ln>
            <a:noFill/>
          </a:ln>
        </p:spPr>
      </p:pic>
      <p:pic>
        <p:nvPicPr>
          <p:cNvPr descr="CTF_Display_NonTechObjects_Pencil.png" id="1388" name="Google Shape;1388;p108"/>
          <p:cNvPicPr preferRelativeResize="0"/>
          <p:nvPr/>
        </p:nvPicPr>
        <p:blipFill rotWithShape="1">
          <a:blip r:embed="rId21">
            <a:alphaModFix/>
          </a:blip>
          <a:srcRect b="0" l="0" r="0" t="0"/>
          <a:stretch/>
        </p:blipFill>
        <p:spPr>
          <a:xfrm>
            <a:off x="7345692" y="1759020"/>
            <a:ext cx="455512" cy="455512"/>
          </a:xfrm>
          <a:prstGeom prst="rect">
            <a:avLst/>
          </a:prstGeom>
          <a:noFill/>
          <a:ln>
            <a:noFill/>
          </a:ln>
        </p:spPr>
      </p:pic>
      <p:pic>
        <p:nvPicPr>
          <p:cNvPr descr="CTF_Display_NonTechObjects_Phone_Handset.png" id="1389" name="Google Shape;1389;p108"/>
          <p:cNvPicPr preferRelativeResize="0"/>
          <p:nvPr/>
        </p:nvPicPr>
        <p:blipFill rotWithShape="1">
          <a:blip r:embed="rId22">
            <a:alphaModFix/>
          </a:blip>
          <a:srcRect b="0" l="0" r="0" t="0"/>
          <a:stretch/>
        </p:blipFill>
        <p:spPr>
          <a:xfrm>
            <a:off x="8221830" y="1759020"/>
            <a:ext cx="455512" cy="455512"/>
          </a:xfrm>
          <a:prstGeom prst="rect">
            <a:avLst/>
          </a:prstGeom>
          <a:noFill/>
          <a:ln>
            <a:noFill/>
          </a:ln>
        </p:spPr>
      </p:pic>
      <p:pic>
        <p:nvPicPr>
          <p:cNvPr descr="CTF_Display_NonTechObjects_Phone_Office.png" id="1390" name="Google Shape;1390;p108"/>
          <p:cNvPicPr preferRelativeResize="0"/>
          <p:nvPr/>
        </p:nvPicPr>
        <p:blipFill rotWithShape="1">
          <a:blip r:embed="rId23">
            <a:alphaModFix/>
          </a:blip>
          <a:srcRect b="0" l="0" r="0" t="0"/>
          <a:stretch/>
        </p:blipFill>
        <p:spPr>
          <a:xfrm>
            <a:off x="336580" y="2547064"/>
            <a:ext cx="455512" cy="455512"/>
          </a:xfrm>
          <a:prstGeom prst="rect">
            <a:avLst/>
          </a:prstGeom>
          <a:noFill/>
          <a:ln>
            <a:noFill/>
          </a:ln>
        </p:spPr>
      </p:pic>
      <p:pic>
        <p:nvPicPr>
          <p:cNvPr descr="CTF_Display_NonTechObjects_Picture_Frame.png" id="1391" name="Google Shape;1391;p108"/>
          <p:cNvPicPr preferRelativeResize="0"/>
          <p:nvPr/>
        </p:nvPicPr>
        <p:blipFill rotWithShape="1">
          <a:blip r:embed="rId24">
            <a:alphaModFix/>
          </a:blip>
          <a:srcRect b="0" l="0" r="0" t="0"/>
          <a:stretch/>
        </p:blipFill>
        <p:spPr>
          <a:xfrm>
            <a:off x="1212719" y="2547064"/>
            <a:ext cx="455512" cy="455512"/>
          </a:xfrm>
          <a:prstGeom prst="rect">
            <a:avLst/>
          </a:prstGeom>
          <a:noFill/>
          <a:ln>
            <a:noFill/>
          </a:ln>
        </p:spPr>
      </p:pic>
      <p:pic>
        <p:nvPicPr>
          <p:cNvPr descr="CTF_Display_NonTechObjects_Piggy_Bank.png" id="1392" name="Google Shape;1392;p108"/>
          <p:cNvPicPr preferRelativeResize="0"/>
          <p:nvPr/>
        </p:nvPicPr>
        <p:blipFill rotWithShape="1">
          <a:blip r:embed="rId25">
            <a:alphaModFix/>
          </a:blip>
          <a:srcRect b="0" l="0" r="0" t="0"/>
          <a:stretch/>
        </p:blipFill>
        <p:spPr>
          <a:xfrm>
            <a:off x="2088858" y="2547064"/>
            <a:ext cx="455511" cy="455512"/>
          </a:xfrm>
          <a:prstGeom prst="rect">
            <a:avLst/>
          </a:prstGeom>
          <a:noFill/>
          <a:ln>
            <a:noFill/>
          </a:ln>
        </p:spPr>
      </p:pic>
      <p:pic>
        <p:nvPicPr>
          <p:cNvPr descr="CTF_Display_NonTechObjects_Pirate.png" id="1393" name="Google Shape;1393;p108"/>
          <p:cNvPicPr preferRelativeResize="0"/>
          <p:nvPr/>
        </p:nvPicPr>
        <p:blipFill rotWithShape="1">
          <a:blip r:embed="rId26">
            <a:alphaModFix/>
          </a:blip>
          <a:srcRect b="0" l="0" r="0" t="0"/>
          <a:stretch/>
        </p:blipFill>
        <p:spPr>
          <a:xfrm>
            <a:off x="2964997" y="2547064"/>
            <a:ext cx="455512" cy="455512"/>
          </a:xfrm>
          <a:prstGeom prst="rect">
            <a:avLst/>
          </a:prstGeom>
          <a:noFill/>
          <a:ln>
            <a:noFill/>
          </a:ln>
        </p:spPr>
      </p:pic>
      <p:pic>
        <p:nvPicPr>
          <p:cNvPr descr="CTF_Display_NonTechObjects_Plug.png" id="1394" name="Google Shape;1394;p108"/>
          <p:cNvPicPr preferRelativeResize="0"/>
          <p:nvPr/>
        </p:nvPicPr>
        <p:blipFill rotWithShape="1">
          <a:blip r:embed="rId27">
            <a:alphaModFix/>
          </a:blip>
          <a:srcRect b="0" l="0" r="0" t="0"/>
          <a:stretch/>
        </p:blipFill>
        <p:spPr>
          <a:xfrm>
            <a:off x="3841136" y="2547064"/>
            <a:ext cx="455512" cy="455512"/>
          </a:xfrm>
          <a:prstGeom prst="rect">
            <a:avLst/>
          </a:prstGeom>
          <a:noFill/>
          <a:ln>
            <a:noFill/>
          </a:ln>
        </p:spPr>
      </p:pic>
      <p:pic>
        <p:nvPicPr>
          <p:cNvPr descr="CTF_Display_NonTechObjects_Podium.png" id="1395" name="Google Shape;1395;p108"/>
          <p:cNvPicPr preferRelativeResize="0"/>
          <p:nvPr/>
        </p:nvPicPr>
        <p:blipFill rotWithShape="1">
          <a:blip r:embed="rId28">
            <a:alphaModFix/>
          </a:blip>
          <a:srcRect b="0" l="0" r="0" t="0"/>
          <a:stretch/>
        </p:blipFill>
        <p:spPr>
          <a:xfrm>
            <a:off x="4717275" y="2547064"/>
            <a:ext cx="455511" cy="455512"/>
          </a:xfrm>
          <a:prstGeom prst="rect">
            <a:avLst/>
          </a:prstGeom>
          <a:noFill/>
          <a:ln>
            <a:noFill/>
          </a:ln>
        </p:spPr>
      </p:pic>
      <p:pic>
        <p:nvPicPr>
          <p:cNvPr descr="CTF_Display_NonTechObjects_Polaroid.png" id="1396" name="Google Shape;1396;p108"/>
          <p:cNvPicPr preferRelativeResize="0"/>
          <p:nvPr/>
        </p:nvPicPr>
        <p:blipFill rotWithShape="1">
          <a:blip r:embed="rId29">
            <a:alphaModFix/>
          </a:blip>
          <a:srcRect b="0" l="0" r="0" t="0"/>
          <a:stretch/>
        </p:blipFill>
        <p:spPr>
          <a:xfrm>
            <a:off x="5593414" y="2547064"/>
            <a:ext cx="455512" cy="455512"/>
          </a:xfrm>
          <a:prstGeom prst="rect">
            <a:avLst/>
          </a:prstGeom>
          <a:noFill/>
          <a:ln>
            <a:noFill/>
          </a:ln>
        </p:spPr>
      </p:pic>
      <p:pic>
        <p:nvPicPr>
          <p:cNvPr descr="CTF_Display_NonTechObjects_Portfolio_Suitcase.png" id="1397" name="Google Shape;1397;p108"/>
          <p:cNvPicPr preferRelativeResize="0"/>
          <p:nvPr/>
        </p:nvPicPr>
        <p:blipFill rotWithShape="1">
          <a:blip r:embed="rId30">
            <a:alphaModFix/>
          </a:blip>
          <a:srcRect b="0" l="0" r="0" t="0"/>
          <a:stretch/>
        </p:blipFill>
        <p:spPr>
          <a:xfrm>
            <a:off x="6469553" y="2547064"/>
            <a:ext cx="455511" cy="455512"/>
          </a:xfrm>
          <a:prstGeom prst="rect">
            <a:avLst/>
          </a:prstGeom>
          <a:noFill/>
          <a:ln>
            <a:noFill/>
          </a:ln>
        </p:spPr>
      </p:pic>
      <p:pic>
        <p:nvPicPr>
          <p:cNvPr descr="CTF_Display_NonTechObjects_PostIt.png" id="1398" name="Google Shape;1398;p108"/>
          <p:cNvPicPr preferRelativeResize="0"/>
          <p:nvPr/>
        </p:nvPicPr>
        <p:blipFill rotWithShape="1">
          <a:blip r:embed="rId31">
            <a:alphaModFix/>
          </a:blip>
          <a:srcRect b="0" l="0" r="0" t="0"/>
          <a:stretch/>
        </p:blipFill>
        <p:spPr>
          <a:xfrm>
            <a:off x="7345692" y="2547064"/>
            <a:ext cx="455512" cy="455512"/>
          </a:xfrm>
          <a:prstGeom prst="rect">
            <a:avLst/>
          </a:prstGeom>
          <a:noFill/>
          <a:ln>
            <a:noFill/>
          </a:ln>
        </p:spPr>
      </p:pic>
      <p:pic>
        <p:nvPicPr>
          <p:cNvPr descr="CTF_Display_NonTechObjects_Printer.png" id="1399" name="Google Shape;1399;p108"/>
          <p:cNvPicPr preferRelativeResize="0"/>
          <p:nvPr/>
        </p:nvPicPr>
        <p:blipFill rotWithShape="1">
          <a:blip r:embed="rId32">
            <a:alphaModFix/>
          </a:blip>
          <a:srcRect b="0" l="0" r="0" t="0"/>
          <a:stretch/>
        </p:blipFill>
        <p:spPr>
          <a:xfrm>
            <a:off x="8221830" y="2547064"/>
            <a:ext cx="455512" cy="455512"/>
          </a:xfrm>
          <a:prstGeom prst="rect">
            <a:avLst/>
          </a:prstGeom>
          <a:noFill/>
          <a:ln>
            <a:noFill/>
          </a:ln>
        </p:spPr>
      </p:pic>
      <p:pic>
        <p:nvPicPr>
          <p:cNvPr descr="CTF_Display_NonTechObjects_Puzzle_Apart.png" id="1400" name="Google Shape;1400;p108"/>
          <p:cNvPicPr preferRelativeResize="0"/>
          <p:nvPr/>
        </p:nvPicPr>
        <p:blipFill rotWithShape="1">
          <a:blip r:embed="rId33">
            <a:alphaModFix/>
          </a:blip>
          <a:srcRect b="0" l="0" r="0" t="0"/>
          <a:stretch/>
        </p:blipFill>
        <p:spPr>
          <a:xfrm>
            <a:off x="336580" y="4129953"/>
            <a:ext cx="455512" cy="455512"/>
          </a:xfrm>
          <a:prstGeom prst="rect">
            <a:avLst/>
          </a:prstGeom>
          <a:noFill/>
          <a:ln>
            <a:noFill/>
          </a:ln>
        </p:spPr>
      </p:pic>
      <p:pic>
        <p:nvPicPr>
          <p:cNvPr descr="CTF_Display_NonTechObjects_Puzzle_Piece.png" id="1401" name="Google Shape;1401;p108"/>
          <p:cNvPicPr preferRelativeResize="0"/>
          <p:nvPr/>
        </p:nvPicPr>
        <p:blipFill rotWithShape="1">
          <a:blip r:embed="rId34">
            <a:alphaModFix/>
          </a:blip>
          <a:srcRect b="0" l="0" r="0" t="0"/>
          <a:stretch/>
        </p:blipFill>
        <p:spPr>
          <a:xfrm>
            <a:off x="1211208" y="4129953"/>
            <a:ext cx="455512" cy="455512"/>
          </a:xfrm>
          <a:prstGeom prst="rect">
            <a:avLst/>
          </a:prstGeom>
          <a:noFill/>
          <a:ln>
            <a:noFill/>
          </a:ln>
        </p:spPr>
      </p:pic>
      <p:pic>
        <p:nvPicPr>
          <p:cNvPr descr="CTF_Display_NonTechObjects_Puzzle.png" id="1402" name="Google Shape;1402;p108"/>
          <p:cNvPicPr preferRelativeResize="0"/>
          <p:nvPr/>
        </p:nvPicPr>
        <p:blipFill rotWithShape="1">
          <a:blip r:embed="rId35">
            <a:alphaModFix/>
          </a:blip>
          <a:srcRect b="0" l="0" r="0" t="0"/>
          <a:stretch/>
        </p:blipFill>
        <p:spPr>
          <a:xfrm>
            <a:off x="2085836" y="4129953"/>
            <a:ext cx="455512" cy="455512"/>
          </a:xfrm>
          <a:prstGeom prst="rect">
            <a:avLst/>
          </a:prstGeom>
          <a:noFill/>
          <a:ln>
            <a:noFill/>
          </a:ln>
        </p:spPr>
      </p:pic>
      <p:pic>
        <p:nvPicPr>
          <p:cNvPr descr="CTF_Display_NonTechObjects_Ribbon.png" id="1403" name="Google Shape;1403;p108"/>
          <p:cNvPicPr preferRelativeResize="0"/>
          <p:nvPr/>
        </p:nvPicPr>
        <p:blipFill rotWithShape="1">
          <a:blip r:embed="rId36">
            <a:alphaModFix/>
          </a:blip>
          <a:srcRect b="0" l="0" r="0" t="0"/>
          <a:stretch/>
        </p:blipFill>
        <p:spPr>
          <a:xfrm>
            <a:off x="2960464" y="4129953"/>
            <a:ext cx="455511" cy="455512"/>
          </a:xfrm>
          <a:prstGeom prst="rect">
            <a:avLst/>
          </a:prstGeom>
          <a:noFill/>
          <a:ln>
            <a:noFill/>
          </a:ln>
        </p:spPr>
      </p:pic>
      <p:pic>
        <p:nvPicPr>
          <p:cNvPr descr="CTF_Display_NonTechObjects_Robot.png" id="1404" name="Google Shape;1404;p108"/>
          <p:cNvPicPr preferRelativeResize="0"/>
          <p:nvPr/>
        </p:nvPicPr>
        <p:blipFill rotWithShape="1">
          <a:blip r:embed="rId37">
            <a:alphaModFix/>
          </a:blip>
          <a:srcRect b="0" l="0" r="0" t="0"/>
          <a:stretch/>
        </p:blipFill>
        <p:spPr>
          <a:xfrm>
            <a:off x="3835093" y="4129953"/>
            <a:ext cx="455512" cy="455512"/>
          </a:xfrm>
          <a:prstGeom prst="rect">
            <a:avLst/>
          </a:prstGeom>
          <a:noFill/>
          <a:ln>
            <a:noFill/>
          </a:ln>
        </p:spPr>
      </p:pic>
      <p:pic>
        <p:nvPicPr>
          <p:cNvPr descr="CTF_Display_NonTechObjects_Ruler.png" id="1405" name="Google Shape;1405;p108"/>
          <p:cNvPicPr preferRelativeResize="0"/>
          <p:nvPr/>
        </p:nvPicPr>
        <p:blipFill rotWithShape="1">
          <a:blip r:embed="rId38">
            <a:alphaModFix/>
          </a:blip>
          <a:srcRect b="0" l="0" r="0" t="0"/>
          <a:stretch/>
        </p:blipFill>
        <p:spPr>
          <a:xfrm>
            <a:off x="4709720" y="4129953"/>
            <a:ext cx="455512" cy="455512"/>
          </a:xfrm>
          <a:prstGeom prst="rect">
            <a:avLst/>
          </a:prstGeom>
          <a:noFill/>
          <a:ln>
            <a:noFill/>
          </a:ln>
        </p:spPr>
      </p:pic>
      <p:pic>
        <p:nvPicPr>
          <p:cNvPr descr="CTF_Display_NonTechObjects_Screen_Tripod_Piechart.png" id="1406" name="Google Shape;1406;p108"/>
          <p:cNvPicPr preferRelativeResize="0"/>
          <p:nvPr/>
        </p:nvPicPr>
        <p:blipFill rotWithShape="1">
          <a:blip r:embed="rId39">
            <a:alphaModFix/>
          </a:blip>
          <a:srcRect b="0" l="0" r="0" t="0"/>
          <a:stretch/>
        </p:blipFill>
        <p:spPr>
          <a:xfrm>
            <a:off x="5584349" y="4129953"/>
            <a:ext cx="455511" cy="455512"/>
          </a:xfrm>
          <a:prstGeom prst="rect">
            <a:avLst/>
          </a:prstGeom>
          <a:noFill/>
          <a:ln>
            <a:noFill/>
          </a:ln>
        </p:spPr>
      </p:pic>
      <p:pic>
        <p:nvPicPr>
          <p:cNvPr descr="CTF_Display_NonTechObjects_Screen_Tripod.png" id="1407" name="Google Shape;1407;p108"/>
          <p:cNvPicPr preferRelativeResize="0"/>
          <p:nvPr/>
        </p:nvPicPr>
        <p:blipFill rotWithShape="1">
          <a:blip r:embed="rId40">
            <a:alphaModFix/>
          </a:blip>
          <a:srcRect b="0" l="0" r="0" t="0"/>
          <a:stretch/>
        </p:blipFill>
        <p:spPr>
          <a:xfrm>
            <a:off x="6458977" y="4129953"/>
            <a:ext cx="455512" cy="455512"/>
          </a:xfrm>
          <a:prstGeom prst="rect">
            <a:avLst/>
          </a:prstGeom>
          <a:noFill/>
          <a:ln>
            <a:noFill/>
          </a:ln>
        </p:spPr>
      </p:pic>
      <p:pic>
        <p:nvPicPr>
          <p:cNvPr descr="CTF_Display_NonTechObjects_Shield.png" id="1408" name="Google Shape;1408;p108"/>
          <p:cNvPicPr preferRelativeResize="0"/>
          <p:nvPr/>
        </p:nvPicPr>
        <p:blipFill rotWithShape="1">
          <a:blip r:embed="rId41">
            <a:alphaModFix/>
          </a:blip>
          <a:srcRect b="0" l="0" r="0" t="0"/>
          <a:stretch/>
        </p:blipFill>
        <p:spPr>
          <a:xfrm>
            <a:off x="8208233" y="4129918"/>
            <a:ext cx="455512" cy="455512"/>
          </a:xfrm>
          <a:prstGeom prst="rect">
            <a:avLst/>
          </a:prstGeom>
          <a:noFill/>
          <a:ln>
            <a:noFill/>
          </a:ln>
        </p:spPr>
      </p:pic>
      <p:pic>
        <p:nvPicPr>
          <p:cNvPr descr="CTF_Display_NonTechObjects_Shoe.png" id="1409" name="Google Shape;1409;p108"/>
          <p:cNvPicPr preferRelativeResize="0"/>
          <p:nvPr/>
        </p:nvPicPr>
        <p:blipFill rotWithShape="1">
          <a:blip r:embed="rId42">
            <a:alphaModFix/>
          </a:blip>
          <a:srcRect b="0" l="0" r="0" t="0"/>
          <a:stretch/>
        </p:blipFill>
        <p:spPr>
          <a:xfrm>
            <a:off x="7333605" y="4129953"/>
            <a:ext cx="455511" cy="455512"/>
          </a:xfrm>
          <a:prstGeom prst="rect">
            <a:avLst/>
          </a:prstGeom>
          <a:noFill/>
          <a:ln>
            <a:noFill/>
          </a:ln>
        </p:spPr>
      </p:pic>
      <p:pic>
        <p:nvPicPr>
          <p:cNvPr descr="CTF_Display_NonTechObjects_Shopping_Cart.png" id="1410" name="Google Shape;1410;p108"/>
          <p:cNvPicPr preferRelativeResize="0"/>
          <p:nvPr/>
        </p:nvPicPr>
        <p:blipFill rotWithShape="1">
          <a:blip r:embed="rId43">
            <a:alphaModFix/>
          </a:blip>
          <a:srcRect b="0" l="0" r="0" t="0"/>
          <a:stretch/>
        </p:blipFill>
        <p:spPr>
          <a:xfrm>
            <a:off x="336580" y="970975"/>
            <a:ext cx="455512" cy="455512"/>
          </a:xfrm>
          <a:prstGeom prst="rect">
            <a:avLst/>
          </a:prstGeom>
          <a:noFill/>
          <a:ln>
            <a:noFill/>
          </a:ln>
        </p:spPr>
      </p:pic>
      <p:pic>
        <p:nvPicPr>
          <p:cNvPr descr="CTF_Display_NonTechObjects_Skull_n_Crossbones.png" id="1411" name="Google Shape;1411;p108"/>
          <p:cNvPicPr preferRelativeResize="0"/>
          <p:nvPr/>
        </p:nvPicPr>
        <p:blipFill rotWithShape="1">
          <a:blip r:embed="rId44">
            <a:alphaModFix/>
          </a:blip>
          <a:srcRect b="0" l="0" r="0" t="0"/>
          <a:stretch/>
        </p:blipFill>
        <p:spPr>
          <a:xfrm>
            <a:off x="1212719" y="970975"/>
            <a:ext cx="455512" cy="455512"/>
          </a:xfrm>
          <a:prstGeom prst="rect">
            <a:avLst/>
          </a:prstGeom>
          <a:noFill/>
          <a:ln>
            <a:noFill/>
          </a:ln>
        </p:spPr>
      </p:pic>
      <p:pic>
        <p:nvPicPr>
          <p:cNvPr descr="CTF_Display_NonTechObjects_Sliders_Knobs.png" id="1412" name="Google Shape;1412;p108"/>
          <p:cNvPicPr preferRelativeResize="0"/>
          <p:nvPr/>
        </p:nvPicPr>
        <p:blipFill rotWithShape="1">
          <a:blip r:embed="rId45">
            <a:alphaModFix/>
          </a:blip>
          <a:srcRect b="0" l="0" r="0" t="0"/>
          <a:stretch/>
        </p:blipFill>
        <p:spPr>
          <a:xfrm>
            <a:off x="2088858" y="970975"/>
            <a:ext cx="455511" cy="455512"/>
          </a:xfrm>
          <a:prstGeom prst="rect">
            <a:avLst/>
          </a:prstGeom>
          <a:noFill/>
          <a:ln>
            <a:noFill/>
          </a:ln>
        </p:spPr>
      </p:pic>
      <p:pic>
        <p:nvPicPr>
          <p:cNvPr descr="CTF_Display_NonTechObjects_Smartcard.png" id="1413" name="Google Shape;1413;p108"/>
          <p:cNvPicPr preferRelativeResize="0"/>
          <p:nvPr/>
        </p:nvPicPr>
        <p:blipFill rotWithShape="1">
          <a:blip r:embed="rId46">
            <a:alphaModFix/>
          </a:blip>
          <a:srcRect b="0" l="0" r="0" t="0"/>
          <a:stretch/>
        </p:blipFill>
        <p:spPr>
          <a:xfrm>
            <a:off x="2964997" y="970975"/>
            <a:ext cx="455512" cy="455512"/>
          </a:xfrm>
          <a:prstGeom prst="rect">
            <a:avLst/>
          </a:prstGeom>
          <a:noFill/>
          <a:ln>
            <a:noFill/>
          </a:ln>
        </p:spPr>
      </p:pic>
      <p:pic>
        <p:nvPicPr>
          <p:cNvPr descr="CTF_Display_NonTechObjects_Speaker.png" id="1414" name="Google Shape;1414;p108"/>
          <p:cNvPicPr preferRelativeResize="0"/>
          <p:nvPr/>
        </p:nvPicPr>
        <p:blipFill rotWithShape="1">
          <a:blip r:embed="rId47">
            <a:alphaModFix/>
          </a:blip>
          <a:srcRect b="0" l="0" r="0" t="0"/>
          <a:stretch/>
        </p:blipFill>
        <p:spPr>
          <a:xfrm>
            <a:off x="3841136" y="970975"/>
            <a:ext cx="455512" cy="455512"/>
          </a:xfrm>
          <a:prstGeom prst="rect">
            <a:avLst/>
          </a:prstGeom>
          <a:noFill/>
          <a:ln>
            <a:noFill/>
          </a:ln>
        </p:spPr>
      </p:pic>
      <p:pic>
        <p:nvPicPr>
          <p:cNvPr descr="CTF_Display_NonTechObjects_Spiral_Notebook.png" id="1415" name="Google Shape;1415;p108"/>
          <p:cNvPicPr preferRelativeResize="0"/>
          <p:nvPr/>
        </p:nvPicPr>
        <p:blipFill rotWithShape="1">
          <a:blip r:embed="rId48">
            <a:alphaModFix/>
          </a:blip>
          <a:srcRect b="0" l="0" r="0" t="0"/>
          <a:stretch/>
        </p:blipFill>
        <p:spPr>
          <a:xfrm>
            <a:off x="4717275" y="970975"/>
            <a:ext cx="455511" cy="455512"/>
          </a:xfrm>
          <a:prstGeom prst="rect">
            <a:avLst/>
          </a:prstGeom>
          <a:noFill/>
          <a:ln>
            <a:noFill/>
          </a:ln>
        </p:spPr>
      </p:pic>
      <p:pic>
        <p:nvPicPr>
          <p:cNvPr descr="CTF_Display_NonTechObjects_Stop_Watch.png" id="1416" name="Google Shape;1416;p108"/>
          <p:cNvPicPr preferRelativeResize="0"/>
          <p:nvPr/>
        </p:nvPicPr>
        <p:blipFill rotWithShape="1">
          <a:blip r:embed="rId49">
            <a:alphaModFix/>
          </a:blip>
          <a:srcRect b="0" l="0" r="0" t="0"/>
          <a:stretch/>
        </p:blipFill>
        <p:spPr>
          <a:xfrm>
            <a:off x="5593414" y="970975"/>
            <a:ext cx="455512" cy="455512"/>
          </a:xfrm>
          <a:prstGeom prst="rect">
            <a:avLst/>
          </a:prstGeom>
          <a:noFill/>
          <a:ln>
            <a:noFill/>
          </a:ln>
        </p:spPr>
      </p:pic>
      <p:pic>
        <p:nvPicPr>
          <p:cNvPr descr="CTF_Display_NonTechObjects_Store.png" id="1417" name="Google Shape;1417;p108"/>
          <p:cNvPicPr preferRelativeResize="0"/>
          <p:nvPr/>
        </p:nvPicPr>
        <p:blipFill rotWithShape="1">
          <a:blip r:embed="rId50">
            <a:alphaModFix/>
          </a:blip>
          <a:srcRect b="0" l="0" r="0" t="0"/>
          <a:stretch/>
        </p:blipFill>
        <p:spPr>
          <a:xfrm>
            <a:off x="6469553" y="970975"/>
            <a:ext cx="455511" cy="455512"/>
          </a:xfrm>
          <a:prstGeom prst="rect">
            <a:avLst/>
          </a:prstGeom>
          <a:noFill/>
          <a:ln>
            <a:noFill/>
          </a:ln>
        </p:spPr>
      </p:pic>
      <p:pic>
        <p:nvPicPr>
          <p:cNvPr descr="CTF_Display_NonTechObjects_Swiss_Army_Knife.png" id="1418" name="Google Shape;1418;p108"/>
          <p:cNvPicPr preferRelativeResize="0"/>
          <p:nvPr/>
        </p:nvPicPr>
        <p:blipFill rotWithShape="1">
          <a:blip r:embed="rId51">
            <a:alphaModFix/>
          </a:blip>
          <a:srcRect b="0" l="0" r="0" t="0"/>
          <a:stretch/>
        </p:blipFill>
        <p:spPr>
          <a:xfrm>
            <a:off x="7345692" y="970975"/>
            <a:ext cx="455512" cy="455512"/>
          </a:xfrm>
          <a:prstGeom prst="rect">
            <a:avLst/>
          </a:prstGeom>
          <a:noFill/>
          <a:ln>
            <a:noFill/>
          </a:ln>
        </p:spPr>
      </p:pic>
      <p:pic>
        <p:nvPicPr>
          <p:cNvPr descr="CTF_Display_NonTechObjects_Tape_Dispenser.png" id="1419" name="Google Shape;1419;p108"/>
          <p:cNvPicPr preferRelativeResize="0"/>
          <p:nvPr/>
        </p:nvPicPr>
        <p:blipFill rotWithShape="1">
          <a:blip r:embed="rId52">
            <a:alphaModFix/>
          </a:blip>
          <a:srcRect b="0" l="0" r="0" t="0"/>
          <a:stretch/>
        </p:blipFill>
        <p:spPr>
          <a:xfrm>
            <a:off x="8221830" y="970975"/>
            <a:ext cx="455512" cy="45551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09"/>
          <p:cNvSpPr txBox="1"/>
          <p:nvPr/>
        </p:nvSpPr>
        <p:spPr>
          <a:xfrm>
            <a:off x="2597638" y="237482"/>
            <a:ext cx="4272900" cy="468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2600"/>
              <a:buFont typeface="Montserrat Black"/>
              <a:buNone/>
            </a:pPr>
            <a:r>
              <a:rPr b="1" i="0" lang="en" sz="2600" u="none" cap="none" strike="noStrike">
                <a:solidFill>
                  <a:schemeClr val="dk1"/>
                </a:solidFill>
                <a:latin typeface="Montserrat ExtraBold"/>
                <a:ea typeface="Montserrat ExtraBold"/>
                <a:cs typeface="Montserrat ExtraBold"/>
                <a:sym typeface="Montserrat ExtraBold"/>
              </a:rPr>
              <a:t>Presentation icons</a:t>
            </a:r>
            <a:endParaRPr b="1" i="0" sz="1100" u="none" cap="none" strike="noStrike">
              <a:solidFill>
                <a:schemeClr val="dk1"/>
              </a:solidFill>
              <a:latin typeface="Montserrat ExtraBold"/>
              <a:ea typeface="Montserrat ExtraBold"/>
              <a:cs typeface="Montserrat ExtraBold"/>
              <a:sym typeface="Montserrat ExtraBold"/>
            </a:endParaRPr>
          </a:p>
        </p:txBody>
      </p:sp>
      <p:pic>
        <p:nvPicPr>
          <p:cNvPr descr="CTF_Display_AbstractIdeas_BL_Email_2.png" id="1425" name="Google Shape;1425;p109"/>
          <p:cNvPicPr preferRelativeResize="0"/>
          <p:nvPr/>
        </p:nvPicPr>
        <p:blipFill rotWithShape="1">
          <a:blip r:embed="rId3">
            <a:alphaModFix/>
          </a:blip>
          <a:srcRect b="0" l="0" r="0" t="0"/>
          <a:stretch/>
        </p:blipFill>
        <p:spPr>
          <a:xfrm>
            <a:off x="296624" y="3549176"/>
            <a:ext cx="570549" cy="570549"/>
          </a:xfrm>
          <a:prstGeom prst="rect">
            <a:avLst/>
          </a:prstGeom>
          <a:noFill/>
          <a:ln>
            <a:noFill/>
          </a:ln>
        </p:spPr>
      </p:pic>
      <p:pic>
        <p:nvPicPr>
          <p:cNvPr descr="CTF_Display_AbstractIdeas_BL_Email_3.png" id="1426" name="Google Shape;1426;p109"/>
          <p:cNvPicPr preferRelativeResize="0"/>
          <p:nvPr/>
        </p:nvPicPr>
        <p:blipFill rotWithShape="1">
          <a:blip r:embed="rId4">
            <a:alphaModFix/>
          </a:blip>
          <a:srcRect b="0" l="0" r="0" t="0"/>
          <a:stretch/>
        </p:blipFill>
        <p:spPr>
          <a:xfrm>
            <a:off x="1167293" y="3549176"/>
            <a:ext cx="570549" cy="570549"/>
          </a:xfrm>
          <a:prstGeom prst="rect">
            <a:avLst/>
          </a:prstGeom>
          <a:noFill/>
          <a:ln>
            <a:noFill/>
          </a:ln>
        </p:spPr>
      </p:pic>
      <p:pic>
        <p:nvPicPr>
          <p:cNvPr descr="CTF_Display_AbstractIdeas_BL_Email.png" id="1427" name="Google Shape;1427;p109"/>
          <p:cNvPicPr preferRelativeResize="0"/>
          <p:nvPr/>
        </p:nvPicPr>
        <p:blipFill rotWithShape="1">
          <a:blip r:embed="rId5">
            <a:alphaModFix/>
          </a:blip>
          <a:srcRect b="0" l="0" r="0" t="0"/>
          <a:stretch/>
        </p:blipFill>
        <p:spPr>
          <a:xfrm>
            <a:off x="2045799" y="3549176"/>
            <a:ext cx="570550" cy="570549"/>
          </a:xfrm>
          <a:prstGeom prst="rect">
            <a:avLst/>
          </a:prstGeom>
          <a:noFill/>
          <a:ln>
            <a:noFill/>
          </a:ln>
        </p:spPr>
      </p:pic>
      <p:pic>
        <p:nvPicPr>
          <p:cNvPr descr="CTF_Display_AbstractIdeas_BL_Exclamation.png" id="1428" name="Google Shape;1428;p109"/>
          <p:cNvPicPr preferRelativeResize="0"/>
          <p:nvPr/>
        </p:nvPicPr>
        <p:blipFill rotWithShape="1">
          <a:blip r:embed="rId6">
            <a:alphaModFix/>
          </a:blip>
          <a:srcRect b="0" l="0" r="0" t="0"/>
          <a:stretch/>
        </p:blipFill>
        <p:spPr>
          <a:xfrm>
            <a:off x="2916469" y="3549176"/>
            <a:ext cx="570549" cy="570549"/>
          </a:xfrm>
          <a:prstGeom prst="rect">
            <a:avLst/>
          </a:prstGeom>
          <a:noFill/>
          <a:ln>
            <a:noFill/>
          </a:ln>
        </p:spPr>
      </p:pic>
      <p:pic>
        <p:nvPicPr>
          <p:cNvPr descr="CTF_Display_AbstractIdeas_BL_Eye.png" id="1429" name="Google Shape;1429;p109"/>
          <p:cNvPicPr preferRelativeResize="0"/>
          <p:nvPr/>
        </p:nvPicPr>
        <p:blipFill rotWithShape="1">
          <a:blip r:embed="rId7">
            <a:alphaModFix/>
          </a:blip>
          <a:srcRect b="0" l="0" r="0" t="0"/>
          <a:stretch/>
        </p:blipFill>
        <p:spPr>
          <a:xfrm>
            <a:off x="3787138" y="3549176"/>
            <a:ext cx="570549" cy="570549"/>
          </a:xfrm>
          <a:prstGeom prst="rect">
            <a:avLst/>
          </a:prstGeom>
          <a:noFill/>
          <a:ln>
            <a:noFill/>
          </a:ln>
        </p:spPr>
      </p:pic>
      <p:pic>
        <p:nvPicPr>
          <p:cNvPr descr="CTF_Display_AbstractIdeas_BL_Fast_Forward.png" id="1430" name="Google Shape;1430;p109"/>
          <p:cNvPicPr preferRelativeResize="0"/>
          <p:nvPr/>
        </p:nvPicPr>
        <p:blipFill rotWithShape="1">
          <a:blip r:embed="rId8">
            <a:alphaModFix/>
          </a:blip>
          <a:srcRect b="0" l="0" r="0" t="0"/>
          <a:stretch/>
        </p:blipFill>
        <p:spPr>
          <a:xfrm>
            <a:off x="4657807" y="3549176"/>
            <a:ext cx="570550" cy="570549"/>
          </a:xfrm>
          <a:prstGeom prst="rect">
            <a:avLst/>
          </a:prstGeom>
          <a:noFill/>
          <a:ln>
            <a:noFill/>
          </a:ln>
        </p:spPr>
      </p:pic>
      <p:pic>
        <p:nvPicPr>
          <p:cNvPr descr="CTF_Display_AbstractIdeas_BL_Female.png" id="1431" name="Google Shape;1431;p109"/>
          <p:cNvPicPr preferRelativeResize="0"/>
          <p:nvPr/>
        </p:nvPicPr>
        <p:blipFill rotWithShape="1">
          <a:blip r:embed="rId9">
            <a:alphaModFix/>
          </a:blip>
          <a:srcRect b="0" l="0" r="0" t="0"/>
          <a:stretch/>
        </p:blipFill>
        <p:spPr>
          <a:xfrm>
            <a:off x="5528476" y="3549176"/>
            <a:ext cx="570550" cy="570549"/>
          </a:xfrm>
          <a:prstGeom prst="rect">
            <a:avLst/>
          </a:prstGeom>
          <a:noFill/>
          <a:ln>
            <a:noFill/>
          </a:ln>
        </p:spPr>
      </p:pic>
      <p:pic>
        <p:nvPicPr>
          <p:cNvPr descr="CTF_Display_AbstractIdeas_BL_Firewall.png" id="1432" name="Google Shape;1432;p109"/>
          <p:cNvPicPr preferRelativeResize="0"/>
          <p:nvPr/>
        </p:nvPicPr>
        <p:blipFill rotWithShape="1">
          <a:blip r:embed="rId10">
            <a:alphaModFix/>
          </a:blip>
          <a:srcRect b="0" l="0" r="0" t="0"/>
          <a:stretch/>
        </p:blipFill>
        <p:spPr>
          <a:xfrm>
            <a:off x="6393685" y="3549176"/>
            <a:ext cx="570549" cy="570549"/>
          </a:xfrm>
          <a:prstGeom prst="rect">
            <a:avLst/>
          </a:prstGeom>
          <a:noFill/>
          <a:ln>
            <a:noFill/>
          </a:ln>
        </p:spPr>
      </p:pic>
      <p:pic>
        <p:nvPicPr>
          <p:cNvPr descr="CTF_Display_AbstractIdeas_BL_Folder_Org_Chart.png" id="1433" name="Google Shape;1433;p109"/>
          <p:cNvPicPr preferRelativeResize="0"/>
          <p:nvPr/>
        </p:nvPicPr>
        <p:blipFill rotWithShape="1">
          <a:blip r:embed="rId11">
            <a:alphaModFix/>
          </a:blip>
          <a:srcRect b="0" l="0" r="0" t="0"/>
          <a:stretch/>
        </p:blipFill>
        <p:spPr>
          <a:xfrm>
            <a:off x="7247839" y="3549176"/>
            <a:ext cx="570550" cy="570549"/>
          </a:xfrm>
          <a:prstGeom prst="rect">
            <a:avLst/>
          </a:prstGeom>
          <a:noFill/>
          <a:ln>
            <a:noFill/>
          </a:ln>
        </p:spPr>
      </p:pic>
      <p:pic>
        <p:nvPicPr>
          <p:cNvPr descr="CTF_Display_AbstractIdeas_BL_FTP.png" id="1434" name="Google Shape;1434;p109"/>
          <p:cNvPicPr preferRelativeResize="0"/>
          <p:nvPr/>
        </p:nvPicPr>
        <p:blipFill rotWithShape="1">
          <a:blip r:embed="rId12">
            <a:alphaModFix/>
          </a:blip>
          <a:srcRect b="0" l="0" r="0" t="0"/>
          <a:stretch/>
        </p:blipFill>
        <p:spPr>
          <a:xfrm>
            <a:off x="8187171" y="3549176"/>
            <a:ext cx="570549" cy="570549"/>
          </a:xfrm>
          <a:prstGeom prst="rect">
            <a:avLst/>
          </a:prstGeom>
          <a:noFill/>
          <a:ln>
            <a:noFill/>
          </a:ln>
        </p:spPr>
      </p:pic>
      <p:pic>
        <p:nvPicPr>
          <p:cNvPr descr="CTF_Display_AbstractIdeas_BL_Download.png" id="1435" name="Google Shape;1435;p109"/>
          <p:cNvPicPr preferRelativeResize="0"/>
          <p:nvPr/>
        </p:nvPicPr>
        <p:blipFill rotWithShape="1">
          <a:blip r:embed="rId13">
            <a:alphaModFix/>
          </a:blip>
          <a:srcRect b="0" l="0" r="0" t="0"/>
          <a:stretch/>
        </p:blipFill>
        <p:spPr>
          <a:xfrm>
            <a:off x="3799003" y="2727759"/>
            <a:ext cx="570549" cy="570550"/>
          </a:xfrm>
          <a:prstGeom prst="rect">
            <a:avLst/>
          </a:prstGeom>
          <a:noFill/>
          <a:ln>
            <a:noFill/>
          </a:ln>
        </p:spPr>
      </p:pic>
      <p:pic>
        <p:nvPicPr>
          <p:cNvPr descr="CTF_Display_AbstractIdeas_BL_Good.png" id="1436" name="Google Shape;1436;p109"/>
          <p:cNvPicPr preferRelativeResize="0"/>
          <p:nvPr/>
        </p:nvPicPr>
        <p:blipFill rotWithShape="1">
          <a:blip r:embed="rId14">
            <a:alphaModFix/>
          </a:blip>
          <a:srcRect b="0" l="0" r="0" t="0"/>
          <a:stretch/>
        </p:blipFill>
        <p:spPr>
          <a:xfrm>
            <a:off x="308489" y="2699311"/>
            <a:ext cx="570549" cy="570549"/>
          </a:xfrm>
          <a:prstGeom prst="rect">
            <a:avLst/>
          </a:prstGeom>
          <a:noFill/>
          <a:ln>
            <a:noFill/>
          </a:ln>
        </p:spPr>
      </p:pic>
      <p:pic>
        <p:nvPicPr>
          <p:cNvPr descr="CTF_Display_AbstractIdeas_BL_Internet_Global.png" id="1437" name="Google Shape;1437;p109"/>
          <p:cNvPicPr preferRelativeResize="0"/>
          <p:nvPr/>
        </p:nvPicPr>
        <p:blipFill rotWithShape="1">
          <a:blip r:embed="rId15">
            <a:alphaModFix/>
          </a:blip>
          <a:srcRect b="0" l="0" r="0" t="0"/>
          <a:stretch/>
        </p:blipFill>
        <p:spPr>
          <a:xfrm>
            <a:off x="8199036" y="2727759"/>
            <a:ext cx="570549" cy="570550"/>
          </a:xfrm>
          <a:prstGeom prst="rect">
            <a:avLst/>
          </a:prstGeom>
          <a:noFill/>
          <a:ln>
            <a:noFill/>
          </a:ln>
        </p:spPr>
      </p:pic>
      <p:pic>
        <p:nvPicPr>
          <p:cNvPr descr="CTF_Display_AbstractIdeas_BL_Question Person.png" id="1438" name="Google Shape;1438;p109"/>
          <p:cNvPicPr preferRelativeResize="0"/>
          <p:nvPr/>
        </p:nvPicPr>
        <p:blipFill rotWithShape="1">
          <a:blip r:embed="rId16">
            <a:alphaModFix/>
          </a:blip>
          <a:srcRect b="0" l="0" r="0" t="0"/>
          <a:stretch/>
        </p:blipFill>
        <p:spPr>
          <a:xfrm>
            <a:off x="1179158" y="2727759"/>
            <a:ext cx="570549" cy="570550"/>
          </a:xfrm>
          <a:prstGeom prst="rect">
            <a:avLst/>
          </a:prstGeom>
          <a:noFill/>
          <a:ln>
            <a:noFill/>
          </a:ln>
        </p:spPr>
      </p:pic>
      <p:pic>
        <p:nvPicPr>
          <p:cNvPr descr="CTF_Display_AbstractIdeas_BL_Question_Mark.png" id="1439" name="Google Shape;1439;p109"/>
          <p:cNvPicPr preferRelativeResize="0"/>
          <p:nvPr/>
        </p:nvPicPr>
        <p:blipFill rotWithShape="1">
          <a:blip r:embed="rId17">
            <a:alphaModFix/>
          </a:blip>
          <a:srcRect b="0" l="0" r="0" t="0"/>
          <a:stretch/>
        </p:blipFill>
        <p:spPr>
          <a:xfrm>
            <a:off x="4669672" y="2727759"/>
            <a:ext cx="570550" cy="570550"/>
          </a:xfrm>
          <a:prstGeom prst="rect">
            <a:avLst/>
          </a:prstGeom>
          <a:noFill/>
          <a:ln>
            <a:noFill/>
          </a:ln>
        </p:spPr>
      </p:pic>
      <p:pic>
        <p:nvPicPr>
          <p:cNvPr descr="CTF_Display_AbstractIdeas_BL_Rewind.png" id="1440" name="Google Shape;1440;p109"/>
          <p:cNvPicPr preferRelativeResize="0"/>
          <p:nvPr/>
        </p:nvPicPr>
        <p:blipFill rotWithShape="1">
          <a:blip r:embed="rId18">
            <a:alphaModFix/>
          </a:blip>
          <a:srcRect b="0" l="0" r="0" t="0"/>
          <a:stretch/>
        </p:blipFill>
        <p:spPr>
          <a:xfrm>
            <a:off x="6405550" y="2727759"/>
            <a:ext cx="570549" cy="570550"/>
          </a:xfrm>
          <a:prstGeom prst="rect">
            <a:avLst/>
          </a:prstGeom>
          <a:noFill/>
          <a:ln>
            <a:noFill/>
          </a:ln>
        </p:spPr>
      </p:pic>
      <p:pic>
        <p:nvPicPr>
          <p:cNvPr descr="CTF_Display_AbstractIdeas_BL_Rminder.png" id="1441" name="Google Shape;1441;p109"/>
          <p:cNvPicPr preferRelativeResize="0"/>
          <p:nvPr/>
        </p:nvPicPr>
        <p:blipFill rotWithShape="1">
          <a:blip r:embed="rId19">
            <a:alphaModFix/>
          </a:blip>
          <a:srcRect b="0" l="0" r="0" t="0"/>
          <a:stretch/>
        </p:blipFill>
        <p:spPr>
          <a:xfrm>
            <a:off x="5540341" y="2727759"/>
            <a:ext cx="570550" cy="570550"/>
          </a:xfrm>
          <a:prstGeom prst="rect">
            <a:avLst/>
          </a:prstGeom>
          <a:noFill/>
          <a:ln>
            <a:noFill/>
          </a:ln>
        </p:spPr>
      </p:pic>
      <p:pic>
        <p:nvPicPr>
          <p:cNvPr descr="CTF_Display_AbstractIdeas_BL_Router.png" id="1442" name="Google Shape;1442;p109"/>
          <p:cNvPicPr preferRelativeResize="0"/>
          <p:nvPr/>
        </p:nvPicPr>
        <p:blipFill rotWithShape="1">
          <a:blip r:embed="rId20">
            <a:alphaModFix/>
          </a:blip>
          <a:srcRect b="0" l="0" r="0" t="0"/>
          <a:stretch/>
        </p:blipFill>
        <p:spPr>
          <a:xfrm>
            <a:off x="7259704" y="2727759"/>
            <a:ext cx="570550" cy="570550"/>
          </a:xfrm>
          <a:prstGeom prst="rect">
            <a:avLst/>
          </a:prstGeom>
          <a:noFill/>
          <a:ln>
            <a:noFill/>
          </a:ln>
        </p:spPr>
      </p:pic>
      <p:pic>
        <p:nvPicPr>
          <p:cNvPr descr="CTF_Display_AbstractIdeas_BL_Security_Blank.png" id="1443" name="Google Shape;1443;p109"/>
          <p:cNvPicPr preferRelativeResize="0"/>
          <p:nvPr/>
        </p:nvPicPr>
        <p:blipFill rotWithShape="1">
          <a:blip r:embed="rId21">
            <a:alphaModFix/>
          </a:blip>
          <a:srcRect b="0" l="0" r="0" t="0"/>
          <a:stretch/>
        </p:blipFill>
        <p:spPr>
          <a:xfrm>
            <a:off x="2057664" y="2727759"/>
            <a:ext cx="570550" cy="570550"/>
          </a:xfrm>
          <a:prstGeom prst="rect">
            <a:avLst/>
          </a:prstGeom>
          <a:noFill/>
          <a:ln>
            <a:noFill/>
          </a:ln>
        </p:spPr>
      </p:pic>
      <p:pic>
        <p:nvPicPr>
          <p:cNvPr descr="CTF_Display_AbstractIdeas_BL_Security.png" id="1444" name="Google Shape;1444;p109"/>
          <p:cNvPicPr preferRelativeResize="0"/>
          <p:nvPr/>
        </p:nvPicPr>
        <p:blipFill rotWithShape="1">
          <a:blip r:embed="rId22">
            <a:alphaModFix/>
          </a:blip>
          <a:srcRect b="0" l="0" r="0" t="0"/>
          <a:stretch/>
        </p:blipFill>
        <p:spPr>
          <a:xfrm>
            <a:off x="2928334" y="2727759"/>
            <a:ext cx="570549" cy="570550"/>
          </a:xfrm>
          <a:prstGeom prst="rect">
            <a:avLst/>
          </a:prstGeom>
          <a:noFill/>
          <a:ln>
            <a:noFill/>
          </a:ln>
        </p:spPr>
      </p:pic>
      <p:pic>
        <p:nvPicPr>
          <p:cNvPr descr="CTF_Display_NonTechObjects_Thumb_Tack.png" id="1445" name="Google Shape;1445;p109"/>
          <p:cNvPicPr preferRelativeResize="0"/>
          <p:nvPr/>
        </p:nvPicPr>
        <p:blipFill rotWithShape="1">
          <a:blip r:embed="rId23">
            <a:alphaModFix/>
          </a:blip>
          <a:srcRect b="0" l="0" r="0" t="0"/>
          <a:stretch/>
        </p:blipFill>
        <p:spPr>
          <a:xfrm>
            <a:off x="8223869" y="1890863"/>
            <a:ext cx="544609" cy="544609"/>
          </a:xfrm>
          <a:prstGeom prst="rect">
            <a:avLst/>
          </a:prstGeom>
          <a:noFill/>
          <a:ln>
            <a:noFill/>
          </a:ln>
        </p:spPr>
      </p:pic>
      <p:pic>
        <p:nvPicPr>
          <p:cNvPr descr="PS_Display_062116_Roles_Business_Professional.png" id="1446" name="Google Shape;1446;p109"/>
          <p:cNvPicPr preferRelativeResize="0"/>
          <p:nvPr/>
        </p:nvPicPr>
        <p:blipFill rotWithShape="1">
          <a:blip r:embed="rId24">
            <a:alphaModFix/>
          </a:blip>
          <a:srcRect b="0" l="0" r="0" t="0"/>
          <a:stretch/>
        </p:blipFill>
        <p:spPr>
          <a:xfrm>
            <a:off x="333322" y="1842301"/>
            <a:ext cx="641734" cy="641734"/>
          </a:xfrm>
          <a:prstGeom prst="rect">
            <a:avLst/>
          </a:prstGeom>
          <a:noFill/>
          <a:ln>
            <a:noFill/>
          </a:ln>
        </p:spPr>
      </p:pic>
      <p:pic>
        <p:nvPicPr>
          <p:cNvPr descr="PS_Display_062116_Roles_CAD_Engineering.png" id="1447" name="Google Shape;1447;p109"/>
          <p:cNvPicPr preferRelativeResize="0"/>
          <p:nvPr/>
        </p:nvPicPr>
        <p:blipFill rotWithShape="1">
          <a:blip r:embed="rId25">
            <a:alphaModFix/>
          </a:blip>
          <a:srcRect b="0" l="0" r="0" t="0"/>
          <a:stretch/>
        </p:blipFill>
        <p:spPr>
          <a:xfrm>
            <a:off x="1199097" y="1842301"/>
            <a:ext cx="641734" cy="641734"/>
          </a:xfrm>
          <a:prstGeom prst="rect">
            <a:avLst/>
          </a:prstGeom>
          <a:noFill/>
          <a:ln>
            <a:noFill/>
          </a:ln>
        </p:spPr>
      </p:pic>
      <p:pic>
        <p:nvPicPr>
          <p:cNvPr descr="PS_Display_062116_Roles_Data.png" id="1448" name="Google Shape;1448;p109"/>
          <p:cNvPicPr preferRelativeResize="0"/>
          <p:nvPr/>
        </p:nvPicPr>
        <p:blipFill rotWithShape="1">
          <a:blip r:embed="rId26">
            <a:alphaModFix/>
          </a:blip>
          <a:srcRect b="0" l="0" r="0" t="0"/>
          <a:stretch/>
        </p:blipFill>
        <p:spPr>
          <a:xfrm>
            <a:off x="2064872" y="1842301"/>
            <a:ext cx="641734" cy="641734"/>
          </a:xfrm>
          <a:prstGeom prst="rect">
            <a:avLst/>
          </a:prstGeom>
          <a:noFill/>
          <a:ln>
            <a:noFill/>
          </a:ln>
        </p:spPr>
      </p:pic>
      <p:pic>
        <p:nvPicPr>
          <p:cNvPr descr="PS_Display_062116_Roles_Design.png" id="1449" name="Google Shape;1449;p109"/>
          <p:cNvPicPr preferRelativeResize="0"/>
          <p:nvPr/>
        </p:nvPicPr>
        <p:blipFill rotWithShape="1">
          <a:blip r:embed="rId27">
            <a:alphaModFix/>
          </a:blip>
          <a:srcRect b="0" l="0" r="0" t="0"/>
          <a:stretch/>
        </p:blipFill>
        <p:spPr>
          <a:xfrm>
            <a:off x="2930648" y="1842301"/>
            <a:ext cx="641734" cy="641734"/>
          </a:xfrm>
          <a:prstGeom prst="rect">
            <a:avLst/>
          </a:prstGeom>
          <a:noFill/>
          <a:ln>
            <a:noFill/>
          </a:ln>
        </p:spPr>
      </p:pic>
      <p:pic>
        <p:nvPicPr>
          <p:cNvPr descr="PS_Display_062116_Roles_Game_Development.png" id="1450" name="Google Shape;1450;p109"/>
          <p:cNvPicPr preferRelativeResize="0"/>
          <p:nvPr/>
        </p:nvPicPr>
        <p:blipFill rotWithShape="1">
          <a:blip r:embed="rId28">
            <a:alphaModFix/>
          </a:blip>
          <a:srcRect b="0" l="0" r="0" t="0"/>
          <a:stretch/>
        </p:blipFill>
        <p:spPr>
          <a:xfrm>
            <a:off x="3796423" y="1842301"/>
            <a:ext cx="641734" cy="641734"/>
          </a:xfrm>
          <a:prstGeom prst="rect">
            <a:avLst/>
          </a:prstGeom>
          <a:noFill/>
          <a:ln>
            <a:noFill/>
          </a:ln>
        </p:spPr>
      </p:pic>
      <p:pic>
        <p:nvPicPr>
          <p:cNvPr descr="PS_Display_062116_Roles_IT_Ops.png" id="1451" name="Google Shape;1451;p109"/>
          <p:cNvPicPr preferRelativeResize="0"/>
          <p:nvPr/>
        </p:nvPicPr>
        <p:blipFill rotWithShape="1">
          <a:blip r:embed="rId29">
            <a:alphaModFix/>
          </a:blip>
          <a:srcRect b="0" l="0" r="0" t="0"/>
          <a:stretch/>
        </p:blipFill>
        <p:spPr>
          <a:xfrm>
            <a:off x="4662198" y="1842301"/>
            <a:ext cx="641734" cy="641734"/>
          </a:xfrm>
          <a:prstGeom prst="rect">
            <a:avLst/>
          </a:prstGeom>
          <a:noFill/>
          <a:ln>
            <a:noFill/>
          </a:ln>
        </p:spPr>
      </p:pic>
      <p:pic>
        <p:nvPicPr>
          <p:cNvPr descr="PS_Display_062116_Roles_Software_Development.png" id="1452" name="Google Shape;1452;p109"/>
          <p:cNvPicPr preferRelativeResize="0"/>
          <p:nvPr/>
        </p:nvPicPr>
        <p:blipFill rotWithShape="1">
          <a:blip r:embed="rId30">
            <a:alphaModFix/>
          </a:blip>
          <a:srcRect b="0" l="0" r="0" t="0"/>
          <a:stretch/>
        </p:blipFill>
        <p:spPr>
          <a:xfrm>
            <a:off x="5527974" y="1842301"/>
            <a:ext cx="641734" cy="641734"/>
          </a:xfrm>
          <a:prstGeom prst="rect">
            <a:avLst/>
          </a:prstGeom>
          <a:noFill/>
          <a:ln>
            <a:noFill/>
          </a:ln>
        </p:spPr>
      </p:pic>
      <p:pic>
        <p:nvPicPr>
          <p:cNvPr descr="PS_Display_062116_Roles_VFX.png" id="1453" name="Google Shape;1453;p109"/>
          <p:cNvPicPr preferRelativeResize="0"/>
          <p:nvPr/>
        </p:nvPicPr>
        <p:blipFill rotWithShape="1">
          <a:blip r:embed="rId31">
            <a:alphaModFix/>
          </a:blip>
          <a:srcRect b="0" l="0" r="0" t="0"/>
          <a:stretch/>
        </p:blipFill>
        <p:spPr>
          <a:xfrm>
            <a:off x="6393749" y="1842301"/>
            <a:ext cx="641734" cy="641734"/>
          </a:xfrm>
          <a:prstGeom prst="rect">
            <a:avLst/>
          </a:prstGeom>
          <a:noFill/>
          <a:ln>
            <a:noFill/>
          </a:ln>
        </p:spPr>
      </p:pic>
      <p:pic>
        <p:nvPicPr>
          <p:cNvPr descr="PS_Display_062116_Roles_Web_Design.png" id="1454" name="Google Shape;1454;p109"/>
          <p:cNvPicPr preferRelativeResize="0"/>
          <p:nvPr/>
        </p:nvPicPr>
        <p:blipFill rotWithShape="1">
          <a:blip r:embed="rId32">
            <a:alphaModFix/>
          </a:blip>
          <a:srcRect b="0" l="0" r="0" t="0"/>
          <a:stretch/>
        </p:blipFill>
        <p:spPr>
          <a:xfrm>
            <a:off x="7259524" y="1842301"/>
            <a:ext cx="641734" cy="641734"/>
          </a:xfrm>
          <a:prstGeom prst="rect">
            <a:avLst/>
          </a:prstGeom>
          <a:noFill/>
          <a:ln>
            <a:noFill/>
          </a:ln>
        </p:spPr>
      </p:pic>
      <p:pic>
        <p:nvPicPr>
          <p:cNvPr descr="CTF_Display_NonTechObjects_Textbox.png" id="1455" name="Google Shape;1455;p109"/>
          <p:cNvPicPr preferRelativeResize="0"/>
          <p:nvPr/>
        </p:nvPicPr>
        <p:blipFill rotWithShape="1">
          <a:blip r:embed="rId33">
            <a:alphaModFix/>
          </a:blip>
          <a:srcRect b="0" l="0" r="0" t="0"/>
          <a:stretch/>
        </p:blipFill>
        <p:spPr>
          <a:xfrm>
            <a:off x="2045799" y="1055221"/>
            <a:ext cx="544609" cy="544609"/>
          </a:xfrm>
          <a:prstGeom prst="rect">
            <a:avLst/>
          </a:prstGeom>
          <a:noFill/>
          <a:ln>
            <a:noFill/>
          </a:ln>
        </p:spPr>
      </p:pic>
      <p:pic>
        <p:nvPicPr>
          <p:cNvPr descr="CTF_Display_NonTechObjects_Tools.png" id="1456" name="Google Shape;1456;p109"/>
          <p:cNvPicPr preferRelativeResize="0"/>
          <p:nvPr/>
        </p:nvPicPr>
        <p:blipFill rotWithShape="1">
          <a:blip r:embed="rId34">
            <a:alphaModFix/>
          </a:blip>
          <a:srcRect b="0" l="0" r="0" t="0"/>
          <a:stretch/>
        </p:blipFill>
        <p:spPr>
          <a:xfrm>
            <a:off x="2916469" y="1055221"/>
            <a:ext cx="544609" cy="544609"/>
          </a:xfrm>
          <a:prstGeom prst="rect">
            <a:avLst/>
          </a:prstGeom>
          <a:noFill/>
          <a:ln>
            <a:noFill/>
          </a:ln>
        </p:spPr>
      </p:pic>
      <p:pic>
        <p:nvPicPr>
          <p:cNvPr descr="CTF_Display_NonTechObjects_Traffic_Cone.png" id="1457" name="Google Shape;1457;p109"/>
          <p:cNvPicPr preferRelativeResize="0"/>
          <p:nvPr/>
        </p:nvPicPr>
        <p:blipFill rotWithShape="1">
          <a:blip r:embed="rId35">
            <a:alphaModFix/>
          </a:blip>
          <a:srcRect b="0" l="0" r="0" t="0"/>
          <a:stretch/>
        </p:blipFill>
        <p:spPr>
          <a:xfrm>
            <a:off x="3787138" y="1055221"/>
            <a:ext cx="544609" cy="544609"/>
          </a:xfrm>
          <a:prstGeom prst="rect">
            <a:avLst/>
          </a:prstGeom>
          <a:noFill/>
          <a:ln>
            <a:noFill/>
          </a:ln>
        </p:spPr>
      </p:pic>
      <p:pic>
        <p:nvPicPr>
          <p:cNvPr descr="CTF_Display_NonTechObjects_Trophy.png" id="1458" name="Google Shape;1458;p109"/>
          <p:cNvPicPr preferRelativeResize="0"/>
          <p:nvPr/>
        </p:nvPicPr>
        <p:blipFill rotWithShape="1">
          <a:blip r:embed="rId36">
            <a:alphaModFix/>
          </a:blip>
          <a:srcRect b="0" l="0" r="0" t="0"/>
          <a:stretch/>
        </p:blipFill>
        <p:spPr>
          <a:xfrm>
            <a:off x="4657807" y="1055221"/>
            <a:ext cx="544609" cy="544609"/>
          </a:xfrm>
          <a:prstGeom prst="rect">
            <a:avLst/>
          </a:prstGeom>
          <a:noFill/>
          <a:ln>
            <a:noFill/>
          </a:ln>
        </p:spPr>
      </p:pic>
      <p:pic>
        <p:nvPicPr>
          <p:cNvPr descr="CTF_Display_NonTechObjects_Video_Camera.png" id="1459" name="Google Shape;1459;p109"/>
          <p:cNvPicPr preferRelativeResize="0"/>
          <p:nvPr/>
        </p:nvPicPr>
        <p:blipFill rotWithShape="1">
          <a:blip r:embed="rId37">
            <a:alphaModFix/>
          </a:blip>
          <a:srcRect b="0" l="0" r="0" t="0"/>
          <a:stretch/>
        </p:blipFill>
        <p:spPr>
          <a:xfrm>
            <a:off x="5528476" y="1055221"/>
            <a:ext cx="544609" cy="544609"/>
          </a:xfrm>
          <a:prstGeom prst="rect">
            <a:avLst/>
          </a:prstGeom>
          <a:noFill/>
          <a:ln>
            <a:noFill/>
          </a:ln>
        </p:spPr>
      </p:pic>
      <p:pic>
        <p:nvPicPr>
          <p:cNvPr descr="CTF_Display_NonTechObjects_Virus.png" id="1460" name="Google Shape;1460;p109"/>
          <p:cNvPicPr preferRelativeResize="0"/>
          <p:nvPr/>
        </p:nvPicPr>
        <p:blipFill rotWithShape="1">
          <a:blip r:embed="rId38">
            <a:alphaModFix/>
          </a:blip>
          <a:srcRect b="0" l="0" r="0" t="0"/>
          <a:stretch/>
        </p:blipFill>
        <p:spPr>
          <a:xfrm>
            <a:off x="6393685" y="1055221"/>
            <a:ext cx="544609" cy="544609"/>
          </a:xfrm>
          <a:prstGeom prst="rect">
            <a:avLst/>
          </a:prstGeom>
          <a:noFill/>
          <a:ln>
            <a:noFill/>
          </a:ln>
        </p:spPr>
      </p:pic>
      <p:pic>
        <p:nvPicPr>
          <p:cNvPr descr="CTF_Display_NonTechObjects_Wheel.png" id="1461" name="Google Shape;1461;p109"/>
          <p:cNvPicPr preferRelativeResize="0"/>
          <p:nvPr/>
        </p:nvPicPr>
        <p:blipFill rotWithShape="1">
          <a:blip r:embed="rId39">
            <a:alphaModFix/>
          </a:blip>
          <a:srcRect b="0" l="0" r="0" t="0"/>
          <a:stretch/>
        </p:blipFill>
        <p:spPr>
          <a:xfrm>
            <a:off x="7247839" y="1055221"/>
            <a:ext cx="544609" cy="544609"/>
          </a:xfrm>
          <a:prstGeom prst="rect">
            <a:avLst/>
          </a:prstGeom>
          <a:noFill/>
          <a:ln>
            <a:noFill/>
          </a:ln>
        </p:spPr>
      </p:pic>
      <p:pic>
        <p:nvPicPr>
          <p:cNvPr descr="PS_Display_062116_Roles-12.png" id="1462" name="Google Shape;1462;p109"/>
          <p:cNvPicPr preferRelativeResize="0"/>
          <p:nvPr/>
        </p:nvPicPr>
        <p:blipFill rotWithShape="1">
          <a:blip r:embed="rId40">
            <a:alphaModFix/>
          </a:blip>
          <a:srcRect b="0" l="0" r="0" t="0"/>
          <a:stretch/>
        </p:blipFill>
        <p:spPr>
          <a:xfrm>
            <a:off x="8187171" y="1006659"/>
            <a:ext cx="641734" cy="641734"/>
          </a:xfrm>
          <a:prstGeom prst="rect">
            <a:avLst/>
          </a:prstGeom>
          <a:noFill/>
          <a:ln>
            <a:noFill/>
          </a:ln>
        </p:spPr>
      </p:pic>
      <p:pic>
        <p:nvPicPr>
          <p:cNvPr descr="PS_Display_062116_Roles_3D_Design.png" id="1463" name="Google Shape;1463;p109"/>
          <p:cNvPicPr preferRelativeResize="0"/>
          <p:nvPr/>
        </p:nvPicPr>
        <p:blipFill rotWithShape="1">
          <a:blip r:embed="rId41">
            <a:alphaModFix/>
          </a:blip>
          <a:srcRect b="0" l="0" r="0" t="0"/>
          <a:stretch/>
        </p:blipFill>
        <p:spPr>
          <a:xfrm>
            <a:off x="296624" y="1047382"/>
            <a:ext cx="560284" cy="560285"/>
          </a:xfrm>
          <a:prstGeom prst="rect">
            <a:avLst/>
          </a:prstGeom>
          <a:noFill/>
          <a:ln>
            <a:noFill/>
          </a:ln>
        </p:spPr>
      </p:pic>
      <p:pic>
        <p:nvPicPr>
          <p:cNvPr descr="PS_Display_062116_Roles_Architecture.png" id="1464" name="Google Shape;1464;p109"/>
          <p:cNvPicPr preferRelativeResize="0"/>
          <p:nvPr/>
        </p:nvPicPr>
        <p:blipFill rotWithShape="1">
          <a:blip r:embed="rId42">
            <a:alphaModFix/>
          </a:blip>
          <a:srcRect b="0" l="0" r="0" t="0"/>
          <a:stretch/>
        </p:blipFill>
        <p:spPr>
          <a:xfrm>
            <a:off x="1167293" y="1047382"/>
            <a:ext cx="560284" cy="56028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110"/>
          <p:cNvSpPr txBox="1"/>
          <p:nvPr/>
        </p:nvSpPr>
        <p:spPr>
          <a:xfrm>
            <a:off x="2597638" y="237482"/>
            <a:ext cx="4272900" cy="468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2600"/>
              <a:buFont typeface="Montserrat Black"/>
              <a:buNone/>
            </a:pPr>
            <a:r>
              <a:rPr b="1" i="0" lang="en" sz="2600" u="none" cap="none" strike="noStrike">
                <a:solidFill>
                  <a:schemeClr val="lt1"/>
                </a:solidFill>
                <a:latin typeface="Montserrat ExtraBold"/>
                <a:ea typeface="Montserrat ExtraBold"/>
                <a:cs typeface="Montserrat ExtraBold"/>
                <a:sym typeface="Montserrat ExtraBold"/>
              </a:rPr>
              <a:t>Presentation icons</a:t>
            </a:r>
            <a:endParaRPr b="1" i="0" sz="1100" u="none" cap="none" strike="noStrike">
              <a:solidFill>
                <a:schemeClr val="lt1"/>
              </a:solidFill>
              <a:latin typeface="Montserrat ExtraBold"/>
              <a:ea typeface="Montserrat ExtraBold"/>
              <a:cs typeface="Montserrat ExtraBold"/>
              <a:sym typeface="Montserrat ExtraBold"/>
            </a:endParaRPr>
          </a:p>
        </p:txBody>
      </p:sp>
      <p:pic>
        <p:nvPicPr>
          <p:cNvPr descr="CTF_Display_People_Architect_Female_Circle.png" id="1470" name="Google Shape;1470;p110"/>
          <p:cNvPicPr preferRelativeResize="0"/>
          <p:nvPr/>
        </p:nvPicPr>
        <p:blipFill rotWithShape="1">
          <a:blip r:embed="rId3">
            <a:alphaModFix/>
          </a:blip>
          <a:srcRect b="0" l="0" r="0" t="0"/>
          <a:stretch/>
        </p:blipFill>
        <p:spPr>
          <a:xfrm>
            <a:off x="356803" y="1480778"/>
            <a:ext cx="399374" cy="399374"/>
          </a:xfrm>
          <a:prstGeom prst="rect">
            <a:avLst/>
          </a:prstGeom>
          <a:noFill/>
          <a:ln>
            <a:noFill/>
          </a:ln>
        </p:spPr>
      </p:pic>
      <p:pic>
        <p:nvPicPr>
          <p:cNvPr descr="CTF_Display_People_Architect_Female.png" id="1471" name="Google Shape;1471;p110"/>
          <p:cNvPicPr preferRelativeResize="0"/>
          <p:nvPr/>
        </p:nvPicPr>
        <p:blipFill rotWithShape="1">
          <a:blip r:embed="rId4">
            <a:alphaModFix/>
          </a:blip>
          <a:srcRect b="0" l="0" r="0" t="0"/>
          <a:stretch/>
        </p:blipFill>
        <p:spPr>
          <a:xfrm>
            <a:off x="1236926" y="1480778"/>
            <a:ext cx="399374" cy="399374"/>
          </a:xfrm>
          <a:prstGeom prst="rect">
            <a:avLst/>
          </a:prstGeom>
          <a:noFill/>
          <a:ln>
            <a:noFill/>
          </a:ln>
        </p:spPr>
      </p:pic>
      <p:pic>
        <p:nvPicPr>
          <p:cNvPr descr="CTF_Display_People_Architect_Male_Circle.png" id="1472" name="Google Shape;1472;p110"/>
          <p:cNvPicPr preferRelativeResize="0"/>
          <p:nvPr/>
        </p:nvPicPr>
        <p:blipFill rotWithShape="1">
          <a:blip r:embed="rId5">
            <a:alphaModFix/>
          </a:blip>
          <a:srcRect b="0" l="0" r="0" t="0"/>
          <a:stretch/>
        </p:blipFill>
        <p:spPr>
          <a:xfrm>
            <a:off x="2117049" y="1480778"/>
            <a:ext cx="399374" cy="399374"/>
          </a:xfrm>
          <a:prstGeom prst="rect">
            <a:avLst/>
          </a:prstGeom>
          <a:noFill/>
          <a:ln>
            <a:noFill/>
          </a:ln>
        </p:spPr>
      </p:pic>
      <p:pic>
        <p:nvPicPr>
          <p:cNvPr descr="CTF_Display_People_Architect_Male.png" id="1473" name="Google Shape;1473;p110"/>
          <p:cNvPicPr preferRelativeResize="0"/>
          <p:nvPr/>
        </p:nvPicPr>
        <p:blipFill rotWithShape="1">
          <a:blip r:embed="rId6">
            <a:alphaModFix/>
          </a:blip>
          <a:srcRect b="0" l="0" r="0" t="0"/>
          <a:stretch/>
        </p:blipFill>
        <p:spPr>
          <a:xfrm>
            <a:off x="2997173" y="1480778"/>
            <a:ext cx="399374" cy="399374"/>
          </a:xfrm>
          <a:prstGeom prst="rect">
            <a:avLst/>
          </a:prstGeom>
          <a:noFill/>
          <a:ln>
            <a:noFill/>
          </a:ln>
        </p:spPr>
      </p:pic>
      <p:pic>
        <p:nvPicPr>
          <p:cNvPr descr="CTF_Display_People_Artist_Male_Circle.png" id="1474" name="Google Shape;1474;p110"/>
          <p:cNvPicPr preferRelativeResize="0"/>
          <p:nvPr/>
        </p:nvPicPr>
        <p:blipFill rotWithShape="1">
          <a:blip r:embed="rId7">
            <a:alphaModFix/>
          </a:blip>
          <a:srcRect b="0" l="0" r="0" t="0"/>
          <a:stretch/>
        </p:blipFill>
        <p:spPr>
          <a:xfrm>
            <a:off x="3877296" y="1480778"/>
            <a:ext cx="399374" cy="399374"/>
          </a:xfrm>
          <a:prstGeom prst="rect">
            <a:avLst/>
          </a:prstGeom>
          <a:noFill/>
          <a:ln>
            <a:noFill/>
          </a:ln>
        </p:spPr>
      </p:pic>
      <p:pic>
        <p:nvPicPr>
          <p:cNvPr descr="CTF_Display_People_Artist_Male.png" id="1475" name="Google Shape;1475;p110"/>
          <p:cNvPicPr preferRelativeResize="0"/>
          <p:nvPr/>
        </p:nvPicPr>
        <p:blipFill rotWithShape="1">
          <a:blip r:embed="rId8">
            <a:alphaModFix/>
          </a:blip>
          <a:srcRect b="0" l="0" r="0" t="0"/>
          <a:stretch/>
        </p:blipFill>
        <p:spPr>
          <a:xfrm>
            <a:off x="4757420" y="1480778"/>
            <a:ext cx="399374" cy="399374"/>
          </a:xfrm>
          <a:prstGeom prst="rect">
            <a:avLst/>
          </a:prstGeom>
          <a:noFill/>
          <a:ln>
            <a:noFill/>
          </a:ln>
        </p:spPr>
      </p:pic>
      <p:pic>
        <p:nvPicPr>
          <p:cNvPr descr="CTF_Display_People_Athlete_Female_Circle.png" id="1476" name="Google Shape;1476;p110"/>
          <p:cNvPicPr preferRelativeResize="0"/>
          <p:nvPr/>
        </p:nvPicPr>
        <p:blipFill rotWithShape="1">
          <a:blip r:embed="rId9">
            <a:alphaModFix/>
          </a:blip>
          <a:srcRect b="0" l="0" r="0" t="0"/>
          <a:stretch/>
        </p:blipFill>
        <p:spPr>
          <a:xfrm>
            <a:off x="5637543" y="1480778"/>
            <a:ext cx="399374" cy="399374"/>
          </a:xfrm>
          <a:prstGeom prst="rect">
            <a:avLst/>
          </a:prstGeom>
          <a:noFill/>
          <a:ln>
            <a:noFill/>
          </a:ln>
        </p:spPr>
      </p:pic>
      <p:pic>
        <p:nvPicPr>
          <p:cNvPr descr="CTF_Display_People_Athlete_Female.png" id="1477" name="Google Shape;1477;p110"/>
          <p:cNvPicPr preferRelativeResize="0"/>
          <p:nvPr/>
        </p:nvPicPr>
        <p:blipFill rotWithShape="1">
          <a:blip r:embed="rId10">
            <a:alphaModFix/>
          </a:blip>
          <a:srcRect b="0" l="0" r="0" t="0"/>
          <a:stretch/>
        </p:blipFill>
        <p:spPr>
          <a:xfrm>
            <a:off x="6517667" y="1480778"/>
            <a:ext cx="399374" cy="399374"/>
          </a:xfrm>
          <a:prstGeom prst="rect">
            <a:avLst/>
          </a:prstGeom>
          <a:noFill/>
          <a:ln>
            <a:noFill/>
          </a:ln>
        </p:spPr>
      </p:pic>
      <p:pic>
        <p:nvPicPr>
          <p:cNvPr descr="CTF_Display_People_Athlete_Male_Circle.png" id="1478" name="Google Shape;1478;p110"/>
          <p:cNvPicPr preferRelativeResize="0"/>
          <p:nvPr/>
        </p:nvPicPr>
        <p:blipFill rotWithShape="1">
          <a:blip r:embed="rId11">
            <a:alphaModFix/>
          </a:blip>
          <a:srcRect b="0" l="0" r="0" t="0"/>
          <a:stretch/>
        </p:blipFill>
        <p:spPr>
          <a:xfrm>
            <a:off x="7397790" y="1480778"/>
            <a:ext cx="399374" cy="399374"/>
          </a:xfrm>
          <a:prstGeom prst="rect">
            <a:avLst/>
          </a:prstGeom>
          <a:noFill/>
          <a:ln>
            <a:noFill/>
          </a:ln>
        </p:spPr>
      </p:pic>
      <p:pic>
        <p:nvPicPr>
          <p:cNvPr descr="CTF_Display_People_Athlete_Male.png" id="1479" name="Google Shape;1479;p110"/>
          <p:cNvPicPr preferRelativeResize="0"/>
          <p:nvPr/>
        </p:nvPicPr>
        <p:blipFill rotWithShape="1">
          <a:blip r:embed="rId12">
            <a:alphaModFix/>
          </a:blip>
          <a:srcRect b="0" l="0" r="0" t="0"/>
          <a:stretch/>
        </p:blipFill>
        <p:spPr>
          <a:xfrm>
            <a:off x="8277914" y="1480778"/>
            <a:ext cx="399374" cy="399374"/>
          </a:xfrm>
          <a:prstGeom prst="rect">
            <a:avLst/>
          </a:prstGeom>
          <a:noFill/>
          <a:ln>
            <a:noFill/>
          </a:ln>
        </p:spPr>
      </p:pic>
      <p:pic>
        <p:nvPicPr>
          <p:cNvPr descr="CTF_Display_People_Hacker_Circle.png" id="1480" name="Google Shape;1480;p110"/>
          <p:cNvPicPr preferRelativeResize="0"/>
          <p:nvPr/>
        </p:nvPicPr>
        <p:blipFill rotWithShape="1">
          <a:blip r:embed="rId13">
            <a:alphaModFix/>
          </a:blip>
          <a:srcRect b="0" l="0" r="0" t="0"/>
          <a:stretch/>
        </p:blipFill>
        <p:spPr>
          <a:xfrm>
            <a:off x="354610" y="3810430"/>
            <a:ext cx="399374" cy="399374"/>
          </a:xfrm>
          <a:prstGeom prst="rect">
            <a:avLst/>
          </a:prstGeom>
          <a:noFill/>
          <a:ln>
            <a:noFill/>
          </a:ln>
        </p:spPr>
      </p:pic>
      <p:pic>
        <p:nvPicPr>
          <p:cNvPr descr="CTF_Display_People_Hacker.png" id="1481" name="Google Shape;1481;p110"/>
          <p:cNvPicPr preferRelativeResize="0"/>
          <p:nvPr/>
        </p:nvPicPr>
        <p:blipFill rotWithShape="1">
          <a:blip r:embed="rId14">
            <a:alphaModFix/>
          </a:blip>
          <a:srcRect b="0" l="0" r="0" t="0"/>
          <a:stretch/>
        </p:blipFill>
        <p:spPr>
          <a:xfrm>
            <a:off x="1234733" y="3806318"/>
            <a:ext cx="399374" cy="399374"/>
          </a:xfrm>
          <a:prstGeom prst="rect">
            <a:avLst/>
          </a:prstGeom>
          <a:noFill/>
          <a:ln>
            <a:noFill/>
          </a:ln>
        </p:spPr>
      </p:pic>
      <p:pic>
        <p:nvPicPr>
          <p:cNvPr descr="CTF_Display_People_Male_1_Circle.png" id="1482" name="Google Shape;1482;p110"/>
          <p:cNvPicPr preferRelativeResize="0"/>
          <p:nvPr/>
        </p:nvPicPr>
        <p:blipFill rotWithShape="1">
          <a:blip r:embed="rId15">
            <a:alphaModFix/>
          </a:blip>
          <a:srcRect b="0" l="0" r="0" t="0"/>
          <a:stretch/>
        </p:blipFill>
        <p:spPr>
          <a:xfrm>
            <a:off x="2114856" y="3802206"/>
            <a:ext cx="399374" cy="399374"/>
          </a:xfrm>
          <a:prstGeom prst="rect">
            <a:avLst/>
          </a:prstGeom>
          <a:noFill/>
          <a:ln>
            <a:noFill/>
          </a:ln>
        </p:spPr>
      </p:pic>
      <p:pic>
        <p:nvPicPr>
          <p:cNvPr descr="CTF_Display_People_Male_1.png" id="1483" name="Google Shape;1483;p110"/>
          <p:cNvPicPr preferRelativeResize="0"/>
          <p:nvPr/>
        </p:nvPicPr>
        <p:blipFill rotWithShape="1">
          <a:blip r:embed="rId16">
            <a:alphaModFix/>
          </a:blip>
          <a:srcRect b="0" l="0" r="0" t="0"/>
          <a:stretch/>
        </p:blipFill>
        <p:spPr>
          <a:xfrm>
            <a:off x="2994980" y="3798093"/>
            <a:ext cx="399374" cy="399374"/>
          </a:xfrm>
          <a:prstGeom prst="rect">
            <a:avLst/>
          </a:prstGeom>
          <a:noFill/>
          <a:ln>
            <a:noFill/>
          </a:ln>
        </p:spPr>
      </p:pic>
      <p:pic>
        <p:nvPicPr>
          <p:cNvPr descr="CTF_Display_People_Male_2_Circle.png" id="1484" name="Google Shape;1484;p110"/>
          <p:cNvPicPr preferRelativeResize="0"/>
          <p:nvPr/>
        </p:nvPicPr>
        <p:blipFill rotWithShape="1">
          <a:blip r:embed="rId17">
            <a:alphaModFix/>
          </a:blip>
          <a:srcRect b="0" l="0" r="0" t="0"/>
          <a:stretch/>
        </p:blipFill>
        <p:spPr>
          <a:xfrm>
            <a:off x="3875103" y="3793981"/>
            <a:ext cx="399374" cy="399374"/>
          </a:xfrm>
          <a:prstGeom prst="rect">
            <a:avLst/>
          </a:prstGeom>
          <a:noFill/>
          <a:ln>
            <a:noFill/>
          </a:ln>
        </p:spPr>
      </p:pic>
      <p:pic>
        <p:nvPicPr>
          <p:cNvPr descr="CTF_Display_People_Male_2.png" id="1485" name="Google Shape;1485;p110"/>
          <p:cNvPicPr preferRelativeResize="0"/>
          <p:nvPr/>
        </p:nvPicPr>
        <p:blipFill rotWithShape="1">
          <a:blip r:embed="rId18">
            <a:alphaModFix/>
          </a:blip>
          <a:srcRect b="0" l="0" r="0" t="0"/>
          <a:stretch/>
        </p:blipFill>
        <p:spPr>
          <a:xfrm>
            <a:off x="4755227" y="3789868"/>
            <a:ext cx="399374" cy="399374"/>
          </a:xfrm>
          <a:prstGeom prst="rect">
            <a:avLst/>
          </a:prstGeom>
          <a:noFill/>
          <a:ln>
            <a:noFill/>
          </a:ln>
        </p:spPr>
      </p:pic>
      <p:pic>
        <p:nvPicPr>
          <p:cNvPr descr="CTF_Display_People_Male_3_Circle.png" id="1486" name="Google Shape;1486;p110"/>
          <p:cNvPicPr preferRelativeResize="0"/>
          <p:nvPr/>
        </p:nvPicPr>
        <p:blipFill rotWithShape="1">
          <a:blip r:embed="rId19">
            <a:alphaModFix/>
          </a:blip>
          <a:srcRect b="0" l="0" r="0" t="0"/>
          <a:stretch/>
        </p:blipFill>
        <p:spPr>
          <a:xfrm>
            <a:off x="5635350" y="3785755"/>
            <a:ext cx="399374" cy="399374"/>
          </a:xfrm>
          <a:prstGeom prst="rect">
            <a:avLst/>
          </a:prstGeom>
          <a:noFill/>
          <a:ln>
            <a:noFill/>
          </a:ln>
        </p:spPr>
      </p:pic>
      <p:pic>
        <p:nvPicPr>
          <p:cNvPr descr="CTF_Display_People_Male_3.png" id="1487" name="Google Shape;1487;p110"/>
          <p:cNvPicPr preferRelativeResize="0"/>
          <p:nvPr/>
        </p:nvPicPr>
        <p:blipFill rotWithShape="1">
          <a:blip r:embed="rId20">
            <a:alphaModFix/>
          </a:blip>
          <a:srcRect b="0" l="0" r="0" t="0"/>
          <a:stretch/>
        </p:blipFill>
        <p:spPr>
          <a:xfrm>
            <a:off x="6515474" y="3781642"/>
            <a:ext cx="399374" cy="399374"/>
          </a:xfrm>
          <a:prstGeom prst="rect">
            <a:avLst/>
          </a:prstGeom>
          <a:noFill/>
          <a:ln>
            <a:noFill/>
          </a:ln>
        </p:spPr>
      </p:pic>
      <p:pic>
        <p:nvPicPr>
          <p:cNvPr descr="CTF_Display_People_Male_4_Circle.png" id="1488" name="Google Shape;1488;p110"/>
          <p:cNvPicPr preferRelativeResize="0"/>
          <p:nvPr/>
        </p:nvPicPr>
        <p:blipFill rotWithShape="1">
          <a:blip r:embed="rId21">
            <a:alphaModFix/>
          </a:blip>
          <a:srcRect b="0" l="0" r="0" t="0"/>
          <a:stretch/>
        </p:blipFill>
        <p:spPr>
          <a:xfrm>
            <a:off x="7395597" y="3777530"/>
            <a:ext cx="399374" cy="399374"/>
          </a:xfrm>
          <a:prstGeom prst="rect">
            <a:avLst/>
          </a:prstGeom>
          <a:noFill/>
          <a:ln>
            <a:noFill/>
          </a:ln>
        </p:spPr>
      </p:pic>
      <p:pic>
        <p:nvPicPr>
          <p:cNvPr descr="CTF_Display_People_Male_4.png" id="1489" name="Google Shape;1489;p110"/>
          <p:cNvPicPr preferRelativeResize="0"/>
          <p:nvPr/>
        </p:nvPicPr>
        <p:blipFill rotWithShape="1">
          <a:blip r:embed="rId22">
            <a:alphaModFix/>
          </a:blip>
          <a:srcRect b="0" l="0" r="0" t="0"/>
          <a:stretch/>
        </p:blipFill>
        <p:spPr>
          <a:xfrm>
            <a:off x="8275721" y="3773418"/>
            <a:ext cx="399374" cy="399374"/>
          </a:xfrm>
          <a:prstGeom prst="rect">
            <a:avLst/>
          </a:prstGeom>
          <a:noFill/>
          <a:ln>
            <a:noFill/>
          </a:ln>
        </p:spPr>
      </p:pic>
      <p:pic>
        <p:nvPicPr>
          <p:cNvPr descr="CTF_Display_People_Male_6_Circle.png" id="1490" name="Google Shape;1490;p110"/>
          <p:cNvPicPr preferRelativeResize="0"/>
          <p:nvPr/>
        </p:nvPicPr>
        <p:blipFill rotWithShape="1">
          <a:blip r:embed="rId23">
            <a:alphaModFix/>
          </a:blip>
          <a:srcRect b="0" l="0" r="0" t="0"/>
          <a:stretch/>
        </p:blipFill>
        <p:spPr>
          <a:xfrm>
            <a:off x="354061" y="4372313"/>
            <a:ext cx="399374" cy="399374"/>
          </a:xfrm>
          <a:prstGeom prst="rect">
            <a:avLst/>
          </a:prstGeom>
          <a:noFill/>
          <a:ln>
            <a:noFill/>
          </a:ln>
        </p:spPr>
      </p:pic>
      <p:pic>
        <p:nvPicPr>
          <p:cNvPr descr="CTF_Display_People_Male_6.png" id="1491" name="Google Shape;1491;p110"/>
          <p:cNvPicPr preferRelativeResize="0"/>
          <p:nvPr/>
        </p:nvPicPr>
        <p:blipFill rotWithShape="1">
          <a:blip r:embed="rId24">
            <a:alphaModFix/>
          </a:blip>
          <a:srcRect b="0" l="0" r="0" t="0"/>
          <a:stretch/>
        </p:blipFill>
        <p:spPr>
          <a:xfrm>
            <a:off x="1234184" y="4372313"/>
            <a:ext cx="399374" cy="399374"/>
          </a:xfrm>
          <a:prstGeom prst="rect">
            <a:avLst/>
          </a:prstGeom>
          <a:noFill/>
          <a:ln>
            <a:noFill/>
          </a:ln>
        </p:spPr>
      </p:pic>
      <p:pic>
        <p:nvPicPr>
          <p:cNvPr descr="CTF_Display_People_Male_7_Circle.png" id="1492" name="Google Shape;1492;p110"/>
          <p:cNvPicPr preferRelativeResize="0"/>
          <p:nvPr/>
        </p:nvPicPr>
        <p:blipFill rotWithShape="1">
          <a:blip r:embed="rId25">
            <a:alphaModFix/>
          </a:blip>
          <a:srcRect b="0" l="0" r="0" t="0"/>
          <a:stretch/>
        </p:blipFill>
        <p:spPr>
          <a:xfrm>
            <a:off x="2114307" y="4372313"/>
            <a:ext cx="399374" cy="399374"/>
          </a:xfrm>
          <a:prstGeom prst="rect">
            <a:avLst/>
          </a:prstGeom>
          <a:noFill/>
          <a:ln>
            <a:noFill/>
          </a:ln>
        </p:spPr>
      </p:pic>
      <p:pic>
        <p:nvPicPr>
          <p:cNvPr descr="CTF_Display_People_Male_7.png" id="1493" name="Google Shape;1493;p110"/>
          <p:cNvPicPr preferRelativeResize="0"/>
          <p:nvPr/>
        </p:nvPicPr>
        <p:blipFill rotWithShape="1">
          <a:blip r:embed="rId26">
            <a:alphaModFix/>
          </a:blip>
          <a:srcRect b="0" l="0" r="0" t="0"/>
          <a:stretch/>
        </p:blipFill>
        <p:spPr>
          <a:xfrm>
            <a:off x="2994431" y="4372313"/>
            <a:ext cx="399374" cy="399374"/>
          </a:xfrm>
          <a:prstGeom prst="rect">
            <a:avLst/>
          </a:prstGeom>
          <a:noFill/>
          <a:ln>
            <a:noFill/>
          </a:ln>
        </p:spPr>
      </p:pic>
      <p:pic>
        <p:nvPicPr>
          <p:cNvPr descr="CTF_Display_People_Messy_Geek_Male_Circle.png" id="1494" name="Google Shape;1494;p110"/>
          <p:cNvPicPr preferRelativeResize="0"/>
          <p:nvPr/>
        </p:nvPicPr>
        <p:blipFill rotWithShape="1">
          <a:blip r:embed="rId27">
            <a:alphaModFix/>
          </a:blip>
          <a:srcRect b="0" l="0" r="0" t="0"/>
          <a:stretch/>
        </p:blipFill>
        <p:spPr>
          <a:xfrm>
            <a:off x="3874554" y="4372313"/>
            <a:ext cx="399374" cy="399374"/>
          </a:xfrm>
          <a:prstGeom prst="rect">
            <a:avLst/>
          </a:prstGeom>
          <a:noFill/>
          <a:ln>
            <a:noFill/>
          </a:ln>
        </p:spPr>
      </p:pic>
      <p:pic>
        <p:nvPicPr>
          <p:cNvPr descr="CTF_Display_People_Messy_Geek_Male.png" id="1495" name="Google Shape;1495;p110"/>
          <p:cNvPicPr preferRelativeResize="0"/>
          <p:nvPr/>
        </p:nvPicPr>
        <p:blipFill rotWithShape="1">
          <a:blip r:embed="rId28">
            <a:alphaModFix/>
          </a:blip>
          <a:srcRect b="0" l="0" r="0" t="0"/>
          <a:stretch/>
        </p:blipFill>
        <p:spPr>
          <a:xfrm>
            <a:off x="4754678" y="4372313"/>
            <a:ext cx="399374" cy="399374"/>
          </a:xfrm>
          <a:prstGeom prst="rect">
            <a:avLst/>
          </a:prstGeom>
          <a:noFill/>
          <a:ln>
            <a:noFill/>
          </a:ln>
        </p:spPr>
      </p:pic>
      <p:pic>
        <p:nvPicPr>
          <p:cNvPr descr="CTF_Display_People_Officer_Female_Circle.png" id="1496" name="Google Shape;1496;p110"/>
          <p:cNvPicPr preferRelativeResize="0"/>
          <p:nvPr/>
        </p:nvPicPr>
        <p:blipFill rotWithShape="1">
          <a:blip r:embed="rId29">
            <a:alphaModFix/>
          </a:blip>
          <a:srcRect b="0" l="0" r="0" t="0"/>
          <a:stretch/>
        </p:blipFill>
        <p:spPr>
          <a:xfrm>
            <a:off x="5634801" y="4372313"/>
            <a:ext cx="399374" cy="399374"/>
          </a:xfrm>
          <a:prstGeom prst="rect">
            <a:avLst/>
          </a:prstGeom>
          <a:noFill/>
          <a:ln>
            <a:noFill/>
          </a:ln>
        </p:spPr>
      </p:pic>
      <p:pic>
        <p:nvPicPr>
          <p:cNvPr descr="CTF_Display_People_Officer_Female.png" id="1497" name="Google Shape;1497;p110"/>
          <p:cNvPicPr preferRelativeResize="0"/>
          <p:nvPr/>
        </p:nvPicPr>
        <p:blipFill rotWithShape="1">
          <a:blip r:embed="rId30">
            <a:alphaModFix/>
          </a:blip>
          <a:srcRect b="0" l="0" r="0" t="0"/>
          <a:stretch/>
        </p:blipFill>
        <p:spPr>
          <a:xfrm>
            <a:off x="8275172" y="4367110"/>
            <a:ext cx="399374" cy="399374"/>
          </a:xfrm>
          <a:prstGeom prst="rect">
            <a:avLst/>
          </a:prstGeom>
          <a:noFill/>
          <a:ln>
            <a:noFill/>
          </a:ln>
        </p:spPr>
      </p:pic>
      <p:pic>
        <p:nvPicPr>
          <p:cNvPr descr="CTF_Display_People_Officer_Male_Circle.png" id="1498" name="Google Shape;1498;p110"/>
          <p:cNvPicPr preferRelativeResize="0"/>
          <p:nvPr/>
        </p:nvPicPr>
        <p:blipFill rotWithShape="1">
          <a:blip r:embed="rId31">
            <a:alphaModFix/>
          </a:blip>
          <a:srcRect b="0" l="0" r="0" t="0"/>
          <a:stretch/>
        </p:blipFill>
        <p:spPr>
          <a:xfrm>
            <a:off x="6514925" y="4372313"/>
            <a:ext cx="399374" cy="399374"/>
          </a:xfrm>
          <a:prstGeom prst="rect">
            <a:avLst/>
          </a:prstGeom>
          <a:noFill/>
          <a:ln>
            <a:noFill/>
          </a:ln>
        </p:spPr>
      </p:pic>
      <p:pic>
        <p:nvPicPr>
          <p:cNvPr descr="CTF_Display_People_Officer_Male.png" id="1499" name="Google Shape;1499;p110"/>
          <p:cNvPicPr preferRelativeResize="0"/>
          <p:nvPr/>
        </p:nvPicPr>
        <p:blipFill rotWithShape="1">
          <a:blip r:embed="rId32">
            <a:alphaModFix/>
          </a:blip>
          <a:srcRect b="0" l="0" r="0" t="0"/>
          <a:stretch/>
        </p:blipFill>
        <p:spPr>
          <a:xfrm>
            <a:off x="7395048" y="4372313"/>
            <a:ext cx="399374" cy="399374"/>
          </a:xfrm>
          <a:prstGeom prst="rect">
            <a:avLst/>
          </a:prstGeom>
          <a:noFill/>
          <a:ln>
            <a:noFill/>
          </a:ln>
        </p:spPr>
      </p:pic>
      <p:pic>
        <p:nvPicPr>
          <p:cNvPr descr="CTF_Display_People_Authors.png" id="1500" name="Google Shape;1500;p110"/>
          <p:cNvPicPr preferRelativeResize="0"/>
          <p:nvPr/>
        </p:nvPicPr>
        <p:blipFill rotWithShape="1">
          <a:blip r:embed="rId33">
            <a:alphaModFix/>
          </a:blip>
          <a:srcRect b="0" l="0" r="0" t="0"/>
          <a:stretch/>
        </p:blipFill>
        <p:spPr>
          <a:xfrm>
            <a:off x="356255" y="2014812"/>
            <a:ext cx="399374" cy="399374"/>
          </a:xfrm>
          <a:prstGeom prst="rect">
            <a:avLst/>
          </a:prstGeom>
          <a:noFill/>
          <a:ln>
            <a:noFill/>
          </a:ln>
        </p:spPr>
      </p:pic>
      <p:pic>
        <p:nvPicPr>
          <p:cNvPr descr="CTF_Display_People_Child_Boy_Circle.png" id="1501" name="Google Shape;1501;p110"/>
          <p:cNvPicPr preferRelativeResize="0"/>
          <p:nvPr/>
        </p:nvPicPr>
        <p:blipFill rotWithShape="1">
          <a:blip r:embed="rId34">
            <a:alphaModFix/>
          </a:blip>
          <a:srcRect b="0" l="0" r="0" t="0"/>
          <a:stretch/>
        </p:blipFill>
        <p:spPr>
          <a:xfrm>
            <a:off x="1236378" y="2024534"/>
            <a:ext cx="399374" cy="399374"/>
          </a:xfrm>
          <a:prstGeom prst="rect">
            <a:avLst/>
          </a:prstGeom>
          <a:noFill/>
          <a:ln>
            <a:noFill/>
          </a:ln>
        </p:spPr>
      </p:pic>
      <p:pic>
        <p:nvPicPr>
          <p:cNvPr descr="CTF_Display_People_Child_Boy.png" id="1502" name="Google Shape;1502;p110"/>
          <p:cNvPicPr preferRelativeResize="0"/>
          <p:nvPr/>
        </p:nvPicPr>
        <p:blipFill rotWithShape="1">
          <a:blip r:embed="rId35">
            <a:alphaModFix/>
          </a:blip>
          <a:srcRect b="0" l="0" r="0" t="0"/>
          <a:stretch/>
        </p:blipFill>
        <p:spPr>
          <a:xfrm>
            <a:off x="2116501" y="2034257"/>
            <a:ext cx="399374" cy="399374"/>
          </a:xfrm>
          <a:prstGeom prst="rect">
            <a:avLst/>
          </a:prstGeom>
          <a:noFill/>
          <a:ln>
            <a:noFill/>
          </a:ln>
        </p:spPr>
      </p:pic>
      <p:pic>
        <p:nvPicPr>
          <p:cNvPr descr="CTF_Display_People_Child_Girl_Circle.png" id="1503" name="Google Shape;1503;p110"/>
          <p:cNvPicPr preferRelativeResize="0"/>
          <p:nvPr/>
        </p:nvPicPr>
        <p:blipFill rotWithShape="1">
          <a:blip r:embed="rId36">
            <a:alphaModFix/>
          </a:blip>
          <a:srcRect b="0" l="0" r="0" t="0"/>
          <a:stretch/>
        </p:blipFill>
        <p:spPr>
          <a:xfrm>
            <a:off x="2996625" y="2043980"/>
            <a:ext cx="399374" cy="399374"/>
          </a:xfrm>
          <a:prstGeom prst="rect">
            <a:avLst/>
          </a:prstGeom>
          <a:noFill/>
          <a:ln>
            <a:noFill/>
          </a:ln>
        </p:spPr>
      </p:pic>
      <p:pic>
        <p:nvPicPr>
          <p:cNvPr descr="CTF_Display_People_Child_Girl.png" id="1504" name="Google Shape;1504;p110"/>
          <p:cNvPicPr preferRelativeResize="0"/>
          <p:nvPr/>
        </p:nvPicPr>
        <p:blipFill rotWithShape="1">
          <a:blip r:embed="rId37">
            <a:alphaModFix/>
          </a:blip>
          <a:srcRect b="0" l="0" r="0" t="0"/>
          <a:stretch/>
        </p:blipFill>
        <p:spPr>
          <a:xfrm>
            <a:off x="3876748" y="2053703"/>
            <a:ext cx="399374" cy="399374"/>
          </a:xfrm>
          <a:prstGeom prst="rect">
            <a:avLst/>
          </a:prstGeom>
          <a:noFill/>
          <a:ln>
            <a:noFill/>
          </a:ln>
        </p:spPr>
      </p:pic>
      <p:pic>
        <p:nvPicPr>
          <p:cNvPr descr="CTF_Display_People_Doctor_Female_Circle.png" id="1505" name="Google Shape;1505;p110"/>
          <p:cNvPicPr preferRelativeResize="0"/>
          <p:nvPr/>
        </p:nvPicPr>
        <p:blipFill rotWithShape="1">
          <a:blip r:embed="rId38">
            <a:alphaModFix/>
          </a:blip>
          <a:srcRect b="0" l="0" r="0" t="0"/>
          <a:stretch/>
        </p:blipFill>
        <p:spPr>
          <a:xfrm>
            <a:off x="4756872" y="2063426"/>
            <a:ext cx="399374" cy="399374"/>
          </a:xfrm>
          <a:prstGeom prst="rect">
            <a:avLst/>
          </a:prstGeom>
          <a:noFill/>
          <a:ln>
            <a:noFill/>
          </a:ln>
        </p:spPr>
      </p:pic>
      <p:pic>
        <p:nvPicPr>
          <p:cNvPr descr="CTF_Display_People_Doctor_Female.png" id="1506" name="Google Shape;1506;p110"/>
          <p:cNvPicPr preferRelativeResize="0"/>
          <p:nvPr/>
        </p:nvPicPr>
        <p:blipFill rotWithShape="1">
          <a:blip r:embed="rId39">
            <a:alphaModFix/>
          </a:blip>
          <a:srcRect b="0" l="0" r="0" t="0"/>
          <a:stretch/>
        </p:blipFill>
        <p:spPr>
          <a:xfrm>
            <a:off x="5636995" y="2073149"/>
            <a:ext cx="399374" cy="399374"/>
          </a:xfrm>
          <a:prstGeom prst="rect">
            <a:avLst/>
          </a:prstGeom>
          <a:noFill/>
          <a:ln>
            <a:noFill/>
          </a:ln>
        </p:spPr>
      </p:pic>
      <p:pic>
        <p:nvPicPr>
          <p:cNvPr descr="CTF_Display_People_Doctor_Male_Circle.png" id="1507" name="Google Shape;1507;p110"/>
          <p:cNvPicPr preferRelativeResize="0"/>
          <p:nvPr/>
        </p:nvPicPr>
        <p:blipFill rotWithShape="1">
          <a:blip r:embed="rId40">
            <a:alphaModFix/>
          </a:blip>
          <a:srcRect b="0" l="0" r="0" t="0"/>
          <a:stretch/>
        </p:blipFill>
        <p:spPr>
          <a:xfrm>
            <a:off x="6517119" y="2082872"/>
            <a:ext cx="399374" cy="399374"/>
          </a:xfrm>
          <a:prstGeom prst="rect">
            <a:avLst/>
          </a:prstGeom>
          <a:noFill/>
          <a:ln>
            <a:noFill/>
          </a:ln>
        </p:spPr>
      </p:pic>
      <p:pic>
        <p:nvPicPr>
          <p:cNvPr descr="CTF_Display_People_Doctor_Male.png" id="1508" name="Google Shape;1508;p110"/>
          <p:cNvPicPr preferRelativeResize="0"/>
          <p:nvPr/>
        </p:nvPicPr>
        <p:blipFill rotWithShape="1">
          <a:blip r:embed="rId41">
            <a:alphaModFix/>
          </a:blip>
          <a:srcRect b="0" l="0" r="0" t="0"/>
          <a:stretch/>
        </p:blipFill>
        <p:spPr>
          <a:xfrm>
            <a:off x="7397242" y="2092595"/>
            <a:ext cx="399374" cy="399374"/>
          </a:xfrm>
          <a:prstGeom prst="rect">
            <a:avLst/>
          </a:prstGeom>
          <a:noFill/>
          <a:ln>
            <a:noFill/>
          </a:ln>
        </p:spPr>
      </p:pic>
      <p:pic>
        <p:nvPicPr>
          <p:cNvPr descr="CTF_Display_People_Scientist_Female_Circle.png" id="1509" name="Google Shape;1509;p110"/>
          <p:cNvPicPr preferRelativeResize="0"/>
          <p:nvPr/>
        </p:nvPicPr>
        <p:blipFill rotWithShape="1">
          <a:blip r:embed="rId42">
            <a:alphaModFix/>
          </a:blip>
          <a:srcRect b="0" l="0" r="0" t="0"/>
          <a:stretch/>
        </p:blipFill>
        <p:spPr>
          <a:xfrm>
            <a:off x="8277366" y="2102318"/>
            <a:ext cx="399374" cy="399374"/>
          </a:xfrm>
          <a:prstGeom prst="rect">
            <a:avLst/>
          </a:prstGeom>
          <a:noFill/>
          <a:ln>
            <a:noFill/>
          </a:ln>
        </p:spPr>
      </p:pic>
      <p:pic>
        <p:nvPicPr>
          <p:cNvPr descr="CTF_Display_People_Female_6.png" id="1510" name="Google Shape;1510;p110"/>
          <p:cNvPicPr preferRelativeResize="0"/>
          <p:nvPr/>
        </p:nvPicPr>
        <p:blipFill rotWithShape="1">
          <a:blip r:embed="rId43">
            <a:alphaModFix/>
          </a:blip>
          <a:srcRect b="0" l="0" r="0" t="0"/>
          <a:stretch/>
        </p:blipFill>
        <p:spPr>
          <a:xfrm>
            <a:off x="355159" y="3169750"/>
            <a:ext cx="399374" cy="399374"/>
          </a:xfrm>
          <a:prstGeom prst="rect">
            <a:avLst/>
          </a:prstGeom>
          <a:noFill/>
          <a:ln>
            <a:noFill/>
          </a:ln>
        </p:spPr>
      </p:pic>
      <p:pic>
        <p:nvPicPr>
          <p:cNvPr descr="CTF_Display_People_Female_7_Circle.png" id="1511" name="Google Shape;1511;p110"/>
          <p:cNvPicPr preferRelativeResize="0"/>
          <p:nvPr/>
        </p:nvPicPr>
        <p:blipFill rotWithShape="1">
          <a:blip r:embed="rId44">
            <a:alphaModFix/>
          </a:blip>
          <a:srcRect b="0" l="0" r="0" t="0"/>
          <a:stretch/>
        </p:blipFill>
        <p:spPr>
          <a:xfrm>
            <a:off x="1235282" y="3179614"/>
            <a:ext cx="399374" cy="399374"/>
          </a:xfrm>
          <a:prstGeom prst="rect">
            <a:avLst/>
          </a:prstGeom>
          <a:noFill/>
          <a:ln>
            <a:noFill/>
          </a:ln>
        </p:spPr>
      </p:pic>
      <p:pic>
        <p:nvPicPr>
          <p:cNvPr descr="CTF_Display_People_Female_7.png" id="1512" name="Google Shape;1512;p110"/>
          <p:cNvPicPr preferRelativeResize="0"/>
          <p:nvPr/>
        </p:nvPicPr>
        <p:blipFill rotWithShape="1">
          <a:blip r:embed="rId45">
            <a:alphaModFix/>
          </a:blip>
          <a:srcRect b="0" l="0" r="0" t="0"/>
          <a:stretch/>
        </p:blipFill>
        <p:spPr>
          <a:xfrm>
            <a:off x="2115405" y="3189478"/>
            <a:ext cx="399374" cy="399374"/>
          </a:xfrm>
          <a:prstGeom prst="rect">
            <a:avLst/>
          </a:prstGeom>
          <a:noFill/>
          <a:ln>
            <a:noFill/>
          </a:ln>
        </p:spPr>
      </p:pic>
      <p:pic>
        <p:nvPicPr>
          <p:cNvPr descr="CTF_Display_People_Female_8_Circle.png" id="1513" name="Google Shape;1513;p110"/>
          <p:cNvPicPr preferRelativeResize="0"/>
          <p:nvPr/>
        </p:nvPicPr>
        <p:blipFill rotWithShape="1">
          <a:blip r:embed="rId46">
            <a:alphaModFix/>
          </a:blip>
          <a:srcRect b="0" l="0" r="0" t="0"/>
          <a:stretch/>
        </p:blipFill>
        <p:spPr>
          <a:xfrm>
            <a:off x="2995529" y="3199342"/>
            <a:ext cx="399374" cy="399374"/>
          </a:xfrm>
          <a:prstGeom prst="rect">
            <a:avLst/>
          </a:prstGeom>
          <a:noFill/>
          <a:ln>
            <a:noFill/>
          </a:ln>
        </p:spPr>
      </p:pic>
      <p:pic>
        <p:nvPicPr>
          <p:cNvPr descr="CTF_Display_People_Female_8.png" id="1514" name="Google Shape;1514;p110"/>
          <p:cNvPicPr preferRelativeResize="0"/>
          <p:nvPr/>
        </p:nvPicPr>
        <p:blipFill rotWithShape="1">
          <a:blip r:embed="rId47">
            <a:alphaModFix/>
          </a:blip>
          <a:srcRect b="0" l="0" r="0" t="0"/>
          <a:stretch/>
        </p:blipFill>
        <p:spPr>
          <a:xfrm>
            <a:off x="3875652" y="3209206"/>
            <a:ext cx="399374" cy="399374"/>
          </a:xfrm>
          <a:prstGeom prst="rect">
            <a:avLst/>
          </a:prstGeom>
          <a:noFill/>
          <a:ln>
            <a:noFill/>
          </a:ln>
        </p:spPr>
      </p:pic>
      <p:pic>
        <p:nvPicPr>
          <p:cNvPr descr="CTF_Display_People_Female_9_Circle.png" id="1515" name="Google Shape;1515;p110"/>
          <p:cNvPicPr preferRelativeResize="0"/>
          <p:nvPr/>
        </p:nvPicPr>
        <p:blipFill rotWithShape="1">
          <a:blip r:embed="rId48">
            <a:alphaModFix/>
          </a:blip>
          <a:srcRect b="0" l="0" r="0" t="0"/>
          <a:stretch/>
        </p:blipFill>
        <p:spPr>
          <a:xfrm>
            <a:off x="4755776" y="3219070"/>
            <a:ext cx="399374" cy="399374"/>
          </a:xfrm>
          <a:prstGeom prst="rect">
            <a:avLst/>
          </a:prstGeom>
          <a:noFill/>
          <a:ln>
            <a:noFill/>
          </a:ln>
        </p:spPr>
      </p:pic>
      <p:pic>
        <p:nvPicPr>
          <p:cNvPr descr="CTF_Display_People_Female_9.png" id="1516" name="Google Shape;1516;p110"/>
          <p:cNvPicPr preferRelativeResize="0"/>
          <p:nvPr/>
        </p:nvPicPr>
        <p:blipFill rotWithShape="1">
          <a:blip r:embed="rId49">
            <a:alphaModFix/>
          </a:blip>
          <a:srcRect b="0" l="0" r="0" t="0"/>
          <a:stretch/>
        </p:blipFill>
        <p:spPr>
          <a:xfrm>
            <a:off x="5635899" y="3228934"/>
            <a:ext cx="399374" cy="399374"/>
          </a:xfrm>
          <a:prstGeom prst="rect">
            <a:avLst/>
          </a:prstGeom>
          <a:noFill/>
          <a:ln>
            <a:noFill/>
          </a:ln>
        </p:spPr>
      </p:pic>
      <p:pic>
        <p:nvPicPr>
          <p:cNvPr descr="CTF_Display_People_Geek_Male_Circle.png" id="1517" name="Google Shape;1517;p110"/>
          <p:cNvPicPr preferRelativeResize="0"/>
          <p:nvPr/>
        </p:nvPicPr>
        <p:blipFill rotWithShape="1">
          <a:blip r:embed="rId50">
            <a:alphaModFix/>
          </a:blip>
          <a:srcRect b="0" l="0" r="0" t="0"/>
          <a:stretch/>
        </p:blipFill>
        <p:spPr>
          <a:xfrm>
            <a:off x="6516023" y="3238798"/>
            <a:ext cx="399374" cy="399374"/>
          </a:xfrm>
          <a:prstGeom prst="rect">
            <a:avLst/>
          </a:prstGeom>
          <a:noFill/>
          <a:ln>
            <a:noFill/>
          </a:ln>
        </p:spPr>
      </p:pic>
      <p:pic>
        <p:nvPicPr>
          <p:cNvPr descr="CTF_Display_People_Geek_Male.png" id="1518" name="Google Shape;1518;p110"/>
          <p:cNvPicPr preferRelativeResize="0"/>
          <p:nvPr/>
        </p:nvPicPr>
        <p:blipFill rotWithShape="1">
          <a:blip r:embed="rId51">
            <a:alphaModFix/>
          </a:blip>
          <a:srcRect b="0" l="0" r="0" t="0"/>
          <a:stretch/>
        </p:blipFill>
        <p:spPr>
          <a:xfrm>
            <a:off x="7396146" y="3248662"/>
            <a:ext cx="399374" cy="399374"/>
          </a:xfrm>
          <a:prstGeom prst="rect">
            <a:avLst/>
          </a:prstGeom>
          <a:noFill/>
          <a:ln>
            <a:noFill/>
          </a:ln>
        </p:spPr>
      </p:pic>
      <p:pic>
        <p:nvPicPr>
          <p:cNvPr descr="CTF_Display_People_Scientist_Male_Circle.png" id="1519" name="Google Shape;1519;p110"/>
          <p:cNvPicPr preferRelativeResize="0"/>
          <p:nvPr/>
        </p:nvPicPr>
        <p:blipFill rotWithShape="1">
          <a:blip r:embed="rId52">
            <a:alphaModFix/>
          </a:blip>
          <a:srcRect b="0" l="0" r="0" t="0"/>
          <a:stretch/>
        </p:blipFill>
        <p:spPr>
          <a:xfrm>
            <a:off x="8276270" y="3258526"/>
            <a:ext cx="399374" cy="399374"/>
          </a:xfrm>
          <a:prstGeom prst="rect">
            <a:avLst/>
          </a:prstGeom>
          <a:noFill/>
          <a:ln>
            <a:noFill/>
          </a:ln>
        </p:spPr>
      </p:pic>
      <p:pic>
        <p:nvPicPr>
          <p:cNvPr descr="CTF_Display_People_Female_2_Circle.png" id="1520" name="Google Shape;1520;p110"/>
          <p:cNvPicPr preferRelativeResize="0"/>
          <p:nvPr/>
        </p:nvPicPr>
        <p:blipFill rotWithShape="1">
          <a:blip r:embed="rId53">
            <a:alphaModFix/>
          </a:blip>
          <a:srcRect b="0" l="0" r="0" t="0"/>
          <a:stretch/>
        </p:blipFill>
        <p:spPr>
          <a:xfrm>
            <a:off x="355707" y="2616093"/>
            <a:ext cx="399374" cy="399374"/>
          </a:xfrm>
          <a:prstGeom prst="rect">
            <a:avLst/>
          </a:prstGeom>
          <a:noFill/>
          <a:ln>
            <a:noFill/>
          </a:ln>
        </p:spPr>
      </p:pic>
      <p:pic>
        <p:nvPicPr>
          <p:cNvPr descr="CTF_Display_People_Female_2.png" id="1521" name="Google Shape;1521;p110"/>
          <p:cNvPicPr preferRelativeResize="0"/>
          <p:nvPr/>
        </p:nvPicPr>
        <p:blipFill rotWithShape="1">
          <a:blip r:embed="rId54">
            <a:alphaModFix/>
          </a:blip>
          <a:srcRect b="0" l="0" r="0" t="0"/>
          <a:stretch/>
        </p:blipFill>
        <p:spPr>
          <a:xfrm>
            <a:off x="1235830" y="2620594"/>
            <a:ext cx="399374" cy="399374"/>
          </a:xfrm>
          <a:prstGeom prst="rect">
            <a:avLst/>
          </a:prstGeom>
          <a:noFill/>
          <a:ln>
            <a:noFill/>
          </a:ln>
        </p:spPr>
      </p:pic>
      <p:pic>
        <p:nvPicPr>
          <p:cNvPr descr="CTF_Display_People_Female_3_Circle.png" id="1522" name="Google Shape;1522;p110"/>
          <p:cNvPicPr preferRelativeResize="0"/>
          <p:nvPr/>
        </p:nvPicPr>
        <p:blipFill rotWithShape="1">
          <a:blip r:embed="rId55">
            <a:alphaModFix/>
          </a:blip>
          <a:srcRect b="0" l="0" r="0" t="0"/>
          <a:stretch/>
        </p:blipFill>
        <p:spPr>
          <a:xfrm>
            <a:off x="2115953" y="2625097"/>
            <a:ext cx="399374" cy="399374"/>
          </a:xfrm>
          <a:prstGeom prst="rect">
            <a:avLst/>
          </a:prstGeom>
          <a:noFill/>
          <a:ln>
            <a:noFill/>
          </a:ln>
        </p:spPr>
      </p:pic>
      <p:pic>
        <p:nvPicPr>
          <p:cNvPr descr="CTF_Display_People_Female_3.png" id="1523" name="Google Shape;1523;p110"/>
          <p:cNvPicPr preferRelativeResize="0"/>
          <p:nvPr/>
        </p:nvPicPr>
        <p:blipFill rotWithShape="1">
          <a:blip r:embed="rId56">
            <a:alphaModFix/>
          </a:blip>
          <a:srcRect b="0" l="0" r="0" t="0"/>
          <a:stretch/>
        </p:blipFill>
        <p:spPr>
          <a:xfrm>
            <a:off x="2996077" y="2629598"/>
            <a:ext cx="399374" cy="399374"/>
          </a:xfrm>
          <a:prstGeom prst="rect">
            <a:avLst/>
          </a:prstGeom>
          <a:noFill/>
          <a:ln>
            <a:noFill/>
          </a:ln>
        </p:spPr>
      </p:pic>
      <p:pic>
        <p:nvPicPr>
          <p:cNvPr descr="CTF_Display_People_Female_4_Circle.png" id="1524" name="Google Shape;1524;p110"/>
          <p:cNvPicPr preferRelativeResize="0"/>
          <p:nvPr/>
        </p:nvPicPr>
        <p:blipFill rotWithShape="1">
          <a:blip r:embed="rId57">
            <a:alphaModFix/>
          </a:blip>
          <a:srcRect b="0" l="0" r="0" t="0"/>
          <a:stretch/>
        </p:blipFill>
        <p:spPr>
          <a:xfrm>
            <a:off x="3876200" y="2634100"/>
            <a:ext cx="399374" cy="399374"/>
          </a:xfrm>
          <a:prstGeom prst="rect">
            <a:avLst/>
          </a:prstGeom>
          <a:noFill/>
          <a:ln>
            <a:noFill/>
          </a:ln>
        </p:spPr>
      </p:pic>
      <p:pic>
        <p:nvPicPr>
          <p:cNvPr descr="CTF_Display_People_Female_4.png" id="1525" name="Google Shape;1525;p110"/>
          <p:cNvPicPr preferRelativeResize="0"/>
          <p:nvPr/>
        </p:nvPicPr>
        <p:blipFill rotWithShape="1">
          <a:blip r:embed="rId58">
            <a:alphaModFix/>
          </a:blip>
          <a:srcRect b="0" l="0" r="0" t="0"/>
          <a:stretch/>
        </p:blipFill>
        <p:spPr>
          <a:xfrm>
            <a:off x="4756324" y="2638602"/>
            <a:ext cx="399374" cy="399374"/>
          </a:xfrm>
          <a:prstGeom prst="rect">
            <a:avLst/>
          </a:prstGeom>
          <a:noFill/>
          <a:ln>
            <a:noFill/>
          </a:ln>
        </p:spPr>
      </p:pic>
      <p:pic>
        <p:nvPicPr>
          <p:cNvPr descr="CTF_Display_People_Female_5_Circle.png" id="1526" name="Google Shape;1526;p110"/>
          <p:cNvPicPr preferRelativeResize="0"/>
          <p:nvPr/>
        </p:nvPicPr>
        <p:blipFill rotWithShape="1">
          <a:blip r:embed="rId59">
            <a:alphaModFix/>
          </a:blip>
          <a:srcRect b="0" l="0" r="0" t="0"/>
          <a:stretch/>
        </p:blipFill>
        <p:spPr>
          <a:xfrm>
            <a:off x="5636447" y="2643103"/>
            <a:ext cx="399374" cy="399374"/>
          </a:xfrm>
          <a:prstGeom prst="rect">
            <a:avLst/>
          </a:prstGeom>
          <a:noFill/>
          <a:ln>
            <a:noFill/>
          </a:ln>
        </p:spPr>
      </p:pic>
      <p:pic>
        <p:nvPicPr>
          <p:cNvPr descr="CTF_Display_People_Female_5.png" id="1527" name="Google Shape;1527;p110"/>
          <p:cNvPicPr preferRelativeResize="0"/>
          <p:nvPr/>
        </p:nvPicPr>
        <p:blipFill rotWithShape="1">
          <a:blip r:embed="rId60">
            <a:alphaModFix/>
          </a:blip>
          <a:srcRect b="0" l="0" r="0" t="0"/>
          <a:stretch/>
        </p:blipFill>
        <p:spPr>
          <a:xfrm>
            <a:off x="6516571" y="2647606"/>
            <a:ext cx="399374" cy="399374"/>
          </a:xfrm>
          <a:prstGeom prst="rect">
            <a:avLst/>
          </a:prstGeom>
          <a:noFill/>
          <a:ln>
            <a:noFill/>
          </a:ln>
        </p:spPr>
      </p:pic>
      <p:pic>
        <p:nvPicPr>
          <p:cNvPr descr="CTF_Display_People_Female_6_Circle.png" id="1528" name="Google Shape;1528;p110"/>
          <p:cNvPicPr preferRelativeResize="0"/>
          <p:nvPr/>
        </p:nvPicPr>
        <p:blipFill rotWithShape="1">
          <a:blip r:embed="rId61">
            <a:alphaModFix/>
          </a:blip>
          <a:srcRect b="0" l="0" r="0" t="0"/>
          <a:stretch/>
        </p:blipFill>
        <p:spPr>
          <a:xfrm>
            <a:off x="7396694" y="2652107"/>
            <a:ext cx="399374" cy="399374"/>
          </a:xfrm>
          <a:prstGeom prst="rect">
            <a:avLst/>
          </a:prstGeom>
          <a:noFill/>
          <a:ln>
            <a:noFill/>
          </a:ln>
        </p:spPr>
      </p:pic>
      <p:pic>
        <p:nvPicPr>
          <p:cNvPr descr="CTF_Display_People_Scientist_Male.png" id="1529" name="Google Shape;1529;p110"/>
          <p:cNvPicPr preferRelativeResize="0"/>
          <p:nvPr/>
        </p:nvPicPr>
        <p:blipFill rotWithShape="1">
          <a:blip r:embed="rId62">
            <a:alphaModFix/>
          </a:blip>
          <a:srcRect b="0" l="0" r="0" t="0"/>
          <a:stretch/>
        </p:blipFill>
        <p:spPr>
          <a:xfrm>
            <a:off x="8276818" y="2656609"/>
            <a:ext cx="399374" cy="399374"/>
          </a:xfrm>
          <a:prstGeom prst="rect">
            <a:avLst/>
          </a:prstGeom>
          <a:noFill/>
          <a:ln>
            <a:noFill/>
          </a:ln>
        </p:spPr>
      </p:pic>
      <p:pic>
        <p:nvPicPr>
          <p:cNvPr descr="CTF_Display_People_Female_1_Circle.png" id="1530" name="Google Shape;1530;p110"/>
          <p:cNvPicPr preferRelativeResize="0"/>
          <p:nvPr/>
        </p:nvPicPr>
        <p:blipFill rotWithShape="1">
          <a:blip r:embed="rId63">
            <a:alphaModFix/>
          </a:blip>
          <a:srcRect b="0" l="0" r="0" t="0"/>
          <a:stretch/>
        </p:blipFill>
        <p:spPr>
          <a:xfrm>
            <a:off x="3299790" y="902992"/>
            <a:ext cx="399374" cy="399374"/>
          </a:xfrm>
          <a:prstGeom prst="rect">
            <a:avLst/>
          </a:prstGeom>
          <a:noFill/>
          <a:ln>
            <a:noFill/>
          </a:ln>
        </p:spPr>
      </p:pic>
      <p:pic>
        <p:nvPicPr>
          <p:cNvPr descr="CTF_Display_People_Female_1.png" id="1531" name="Google Shape;1531;p110"/>
          <p:cNvPicPr preferRelativeResize="0"/>
          <p:nvPr/>
        </p:nvPicPr>
        <p:blipFill rotWithShape="1">
          <a:blip r:embed="rId64">
            <a:alphaModFix/>
          </a:blip>
          <a:srcRect b="0" l="0" r="0" t="0"/>
          <a:stretch/>
        </p:blipFill>
        <p:spPr>
          <a:xfrm>
            <a:off x="5263611" y="902992"/>
            <a:ext cx="399374" cy="399374"/>
          </a:xfrm>
          <a:prstGeom prst="rect">
            <a:avLst/>
          </a:prstGeom>
          <a:noFill/>
          <a:ln>
            <a:noFill/>
          </a:ln>
        </p:spPr>
      </p:pic>
      <p:pic>
        <p:nvPicPr>
          <p:cNvPr descr="CTF_Display_People_Group_Formal.png" id="1532" name="Google Shape;1532;p110"/>
          <p:cNvPicPr preferRelativeResize="0"/>
          <p:nvPr/>
        </p:nvPicPr>
        <p:blipFill rotWithShape="1">
          <a:blip r:embed="rId65">
            <a:alphaModFix/>
          </a:blip>
          <a:srcRect b="0" l="0" r="0" t="0"/>
          <a:stretch/>
        </p:blipFill>
        <p:spPr>
          <a:xfrm>
            <a:off x="7155018" y="830580"/>
            <a:ext cx="544198" cy="544198"/>
          </a:xfrm>
          <a:prstGeom prst="rect">
            <a:avLst/>
          </a:prstGeom>
          <a:noFill/>
          <a:ln>
            <a:noFill/>
          </a:ln>
        </p:spPr>
      </p:pic>
      <p:pic>
        <p:nvPicPr>
          <p:cNvPr descr="CTF_Display_People_Group_Informal.png" id="1533" name="Google Shape;1533;p110"/>
          <p:cNvPicPr preferRelativeResize="0"/>
          <p:nvPr/>
        </p:nvPicPr>
        <p:blipFill rotWithShape="1">
          <a:blip r:embed="rId66">
            <a:alphaModFix/>
          </a:blip>
          <a:srcRect b="0" l="0" r="0" t="0"/>
          <a:stretch/>
        </p:blipFill>
        <p:spPr>
          <a:xfrm>
            <a:off x="8136928" y="830580"/>
            <a:ext cx="544199" cy="544198"/>
          </a:xfrm>
          <a:prstGeom prst="rect">
            <a:avLst/>
          </a:prstGeom>
          <a:noFill/>
          <a:ln>
            <a:noFill/>
          </a:ln>
        </p:spPr>
      </p:pic>
      <p:pic>
        <p:nvPicPr>
          <p:cNvPr descr="CTF_Display_People_Group_NonSpecific.png" id="1534" name="Google Shape;1534;p110"/>
          <p:cNvPicPr preferRelativeResize="0"/>
          <p:nvPr/>
        </p:nvPicPr>
        <p:blipFill rotWithShape="1">
          <a:blip r:embed="rId67">
            <a:alphaModFix/>
          </a:blip>
          <a:srcRect b="0" l="0" r="0" t="0"/>
          <a:stretch/>
        </p:blipFill>
        <p:spPr>
          <a:xfrm>
            <a:off x="1297308" y="864329"/>
            <a:ext cx="476698" cy="476698"/>
          </a:xfrm>
          <a:prstGeom prst="rect">
            <a:avLst/>
          </a:prstGeom>
          <a:noFill/>
          <a:ln>
            <a:noFill/>
          </a:ln>
        </p:spPr>
      </p:pic>
      <p:pic>
        <p:nvPicPr>
          <p:cNvPr descr="CTF_Display_People_Male_5_Circle.png" id="1535" name="Google Shape;1535;p110"/>
          <p:cNvPicPr preferRelativeResize="0"/>
          <p:nvPr/>
        </p:nvPicPr>
        <p:blipFill rotWithShape="1">
          <a:blip r:embed="rId68">
            <a:alphaModFix/>
          </a:blip>
          <a:srcRect b="0" l="0" r="0" t="0"/>
          <a:stretch/>
        </p:blipFill>
        <p:spPr>
          <a:xfrm>
            <a:off x="2317880" y="902992"/>
            <a:ext cx="399374" cy="399374"/>
          </a:xfrm>
          <a:prstGeom prst="rect">
            <a:avLst/>
          </a:prstGeom>
          <a:noFill/>
          <a:ln>
            <a:noFill/>
          </a:ln>
        </p:spPr>
      </p:pic>
      <p:pic>
        <p:nvPicPr>
          <p:cNvPr descr="CTF_Display_People_Male_5.png" id="1536" name="Google Shape;1536;p110"/>
          <p:cNvPicPr preferRelativeResize="0"/>
          <p:nvPr/>
        </p:nvPicPr>
        <p:blipFill rotWithShape="1">
          <a:blip r:embed="rId69">
            <a:alphaModFix/>
          </a:blip>
          <a:srcRect b="0" l="0" r="0" t="0"/>
          <a:stretch/>
        </p:blipFill>
        <p:spPr>
          <a:xfrm>
            <a:off x="4281700" y="902992"/>
            <a:ext cx="399374" cy="399374"/>
          </a:xfrm>
          <a:prstGeom prst="rect">
            <a:avLst/>
          </a:prstGeom>
          <a:noFill/>
          <a:ln>
            <a:noFill/>
          </a:ln>
        </p:spPr>
      </p:pic>
      <p:pic>
        <p:nvPicPr>
          <p:cNvPr descr="CTF_Display_People_Scientist_Female.png" id="1537" name="Google Shape;1537;p110"/>
          <p:cNvPicPr preferRelativeResize="0"/>
          <p:nvPr/>
        </p:nvPicPr>
        <p:blipFill rotWithShape="1">
          <a:blip r:embed="rId70">
            <a:alphaModFix/>
          </a:blip>
          <a:srcRect b="0" l="0" r="0" t="0"/>
          <a:stretch/>
        </p:blipFill>
        <p:spPr>
          <a:xfrm>
            <a:off x="6245520" y="902992"/>
            <a:ext cx="399374" cy="399374"/>
          </a:xfrm>
          <a:prstGeom prst="rect">
            <a:avLst/>
          </a:prstGeom>
          <a:noFill/>
          <a:ln>
            <a:noFill/>
          </a:ln>
        </p:spPr>
      </p:pic>
      <p:pic>
        <p:nvPicPr>
          <p:cNvPr descr="CTF_Display_People_Talk.png" id="1538" name="Google Shape;1538;p110"/>
          <p:cNvPicPr preferRelativeResize="0"/>
          <p:nvPr/>
        </p:nvPicPr>
        <p:blipFill rotWithShape="1">
          <a:blip r:embed="rId71">
            <a:alphaModFix/>
          </a:blip>
          <a:srcRect b="0" l="0" r="0" t="0"/>
          <a:stretch/>
        </p:blipFill>
        <p:spPr>
          <a:xfrm>
            <a:off x="354061" y="902992"/>
            <a:ext cx="399374" cy="39937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11"/>
          <p:cNvSpPr txBox="1"/>
          <p:nvPr/>
        </p:nvSpPr>
        <p:spPr>
          <a:xfrm>
            <a:off x="2597638" y="237482"/>
            <a:ext cx="4272900" cy="468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2600"/>
              <a:buFont typeface="Montserrat Black"/>
              <a:buNone/>
            </a:pPr>
            <a:r>
              <a:rPr b="1" i="0" lang="en" sz="2600" u="none" cap="none" strike="noStrike">
                <a:solidFill>
                  <a:schemeClr val="lt1"/>
                </a:solidFill>
                <a:latin typeface="Montserrat ExtraBold"/>
                <a:ea typeface="Montserrat ExtraBold"/>
                <a:cs typeface="Montserrat ExtraBold"/>
                <a:sym typeface="Montserrat ExtraBold"/>
              </a:rPr>
              <a:t>Presentation icons</a:t>
            </a:r>
            <a:endParaRPr b="1" i="0" sz="1100" u="none" cap="none" strike="noStrike">
              <a:solidFill>
                <a:schemeClr val="lt1"/>
              </a:solidFill>
              <a:latin typeface="Montserrat ExtraBold"/>
              <a:ea typeface="Montserrat ExtraBold"/>
              <a:cs typeface="Montserrat ExtraBold"/>
              <a:sym typeface="Montserrat ExtraBold"/>
            </a:endParaRPr>
          </a:p>
        </p:txBody>
      </p:sp>
      <p:pic>
        <p:nvPicPr>
          <p:cNvPr descr="CTF_Display_AbstractIdeas_BL_Arrow_Circle.png" id="1544" name="Google Shape;1544;p111"/>
          <p:cNvPicPr preferRelativeResize="0"/>
          <p:nvPr/>
        </p:nvPicPr>
        <p:blipFill rotWithShape="1">
          <a:blip r:embed="rId3">
            <a:alphaModFix/>
          </a:blip>
          <a:srcRect b="0" l="0" r="0" t="0"/>
          <a:stretch/>
        </p:blipFill>
        <p:spPr>
          <a:xfrm>
            <a:off x="322738" y="984422"/>
            <a:ext cx="505003" cy="505003"/>
          </a:xfrm>
          <a:prstGeom prst="rect">
            <a:avLst/>
          </a:prstGeom>
          <a:noFill/>
          <a:ln>
            <a:noFill/>
          </a:ln>
        </p:spPr>
      </p:pic>
      <p:pic>
        <p:nvPicPr>
          <p:cNvPr descr="CTF_Display_AbstractIdeas_BL_Arrow_Cycle.png" id="1545" name="Google Shape;1545;p111"/>
          <p:cNvPicPr preferRelativeResize="0"/>
          <p:nvPr/>
        </p:nvPicPr>
        <p:blipFill rotWithShape="1">
          <a:blip r:embed="rId4">
            <a:alphaModFix/>
          </a:blip>
          <a:srcRect b="0" l="0" r="0" t="0"/>
          <a:stretch/>
        </p:blipFill>
        <p:spPr>
          <a:xfrm>
            <a:off x="1197465" y="984422"/>
            <a:ext cx="505003" cy="505003"/>
          </a:xfrm>
          <a:prstGeom prst="rect">
            <a:avLst/>
          </a:prstGeom>
          <a:noFill/>
          <a:ln>
            <a:noFill/>
          </a:ln>
        </p:spPr>
      </p:pic>
      <p:pic>
        <p:nvPicPr>
          <p:cNvPr descr="CTF_Display_AbstractIdeas_BL_Audio.png" id="1546" name="Google Shape;1546;p111"/>
          <p:cNvPicPr preferRelativeResize="0"/>
          <p:nvPr/>
        </p:nvPicPr>
        <p:blipFill rotWithShape="1">
          <a:blip r:embed="rId5">
            <a:alphaModFix/>
          </a:blip>
          <a:srcRect b="0" l="0" r="0" t="0"/>
          <a:stretch/>
        </p:blipFill>
        <p:spPr>
          <a:xfrm>
            <a:off x="2072192" y="984422"/>
            <a:ext cx="505003" cy="505003"/>
          </a:xfrm>
          <a:prstGeom prst="rect">
            <a:avLst/>
          </a:prstGeom>
          <a:noFill/>
          <a:ln>
            <a:noFill/>
          </a:ln>
        </p:spPr>
      </p:pic>
      <p:pic>
        <p:nvPicPr>
          <p:cNvPr descr="CTF_Display_AbstractIdeas_BL_Bad.png" id="1547" name="Google Shape;1547;p111"/>
          <p:cNvPicPr preferRelativeResize="0"/>
          <p:nvPr/>
        </p:nvPicPr>
        <p:blipFill rotWithShape="1">
          <a:blip r:embed="rId6">
            <a:alphaModFix/>
          </a:blip>
          <a:srcRect b="0" l="0" r="0" t="0"/>
          <a:stretch/>
        </p:blipFill>
        <p:spPr>
          <a:xfrm>
            <a:off x="2946920" y="984422"/>
            <a:ext cx="505003" cy="505003"/>
          </a:xfrm>
          <a:prstGeom prst="rect">
            <a:avLst/>
          </a:prstGeom>
          <a:noFill/>
          <a:ln>
            <a:noFill/>
          </a:ln>
        </p:spPr>
      </p:pic>
      <p:pic>
        <p:nvPicPr>
          <p:cNvPr descr="CTF_Display_AbstractIdeas_BL_Biometric_Reader.png" id="1548" name="Google Shape;1548;p111"/>
          <p:cNvPicPr preferRelativeResize="0"/>
          <p:nvPr/>
        </p:nvPicPr>
        <p:blipFill rotWithShape="1">
          <a:blip r:embed="rId7">
            <a:alphaModFix/>
          </a:blip>
          <a:srcRect b="0" l="0" r="0" t="0"/>
          <a:stretch/>
        </p:blipFill>
        <p:spPr>
          <a:xfrm>
            <a:off x="3821647" y="984422"/>
            <a:ext cx="505003" cy="505003"/>
          </a:xfrm>
          <a:prstGeom prst="rect">
            <a:avLst/>
          </a:prstGeom>
          <a:noFill/>
          <a:ln>
            <a:noFill/>
          </a:ln>
        </p:spPr>
      </p:pic>
      <p:pic>
        <p:nvPicPr>
          <p:cNvPr descr="CTF_Display_AbstractIdeas_BL_Brain_Head.png" id="1549" name="Google Shape;1549;p111"/>
          <p:cNvPicPr preferRelativeResize="0"/>
          <p:nvPr/>
        </p:nvPicPr>
        <p:blipFill rotWithShape="1">
          <a:blip r:embed="rId8">
            <a:alphaModFix/>
          </a:blip>
          <a:srcRect b="0" l="0" r="0" t="0"/>
          <a:stretch/>
        </p:blipFill>
        <p:spPr>
          <a:xfrm>
            <a:off x="4696374" y="984422"/>
            <a:ext cx="505003" cy="505003"/>
          </a:xfrm>
          <a:prstGeom prst="rect">
            <a:avLst/>
          </a:prstGeom>
          <a:noFill/>
          <a:ln>
            <a:noFill/>
          </a:ln>
        </p:spPr>
      </p:pic>
      <p:pic>
        <p:nvPicPr>
          <p:cNvPr descr="CTF_Display_AbstractIdeas_BL_Broken.png" id="1550" name="Google Shape;1550;p111"/>
          <p:cNvPicPr preferRelativeResize="0"/>
          <p:nvPr/>
        </p:nvPicPr>
        <p:blipFill rotWithShape="1">
          <a:blip r:embed="rId9">
            <a:alphaModFix/>
          </a:blip>
          <a:srcRect b="0" l="0" r="0" t="0"/>
          <a:stretch/>
        </p:blipFill>
        <p:spPr>
          <a:xfrm>
            <a:off x="5571101" y="984422"/>
            <a:ext cx="505003" cy="505003"/>
          </a:xfrm>
          <a:prstGeom prst="rect">
            <a:avLst/>
          </a:prstGeom>
          <a:noFill/>
          <a:ln>
            <a:noFill/>
          </a:ln>
        </p:spPr>
      </p:pic>
      <p:pic>
        <p:nvPicPr>
          <p:cNvPr descr="CTF_Display_AbstractIdeas_BL_Bug.png" id="1551" name="Google Shape;1551;p111"/>
          <p:cNvPicPr preferRelativeResize="0"/>
          <p:nvPr/>
        </p:nvPicPr>
        <p:blipFill rotWithShape="1">
          <a:blip r:embed="rId10">
            <a:alphaModFix/>
          </a:blip>
          <a:srcRect b="0" l="0" r="0" t="0"/>
          <a:stretch/>
        </p:blipFill>
        <p:spPr>
          <a:xfrm>
            <a:off x="6445829" y="984422"/>
            <a:ext cx="505003" cy="505003"/>
          </a:xfrm>
          <a:prstGeom prst="rect">
            <a:avLst/>
          </a:prstGeom>
          <a:noFill/>
          <a:ln>
            <a:noFill/>
          </a:ln>
        </p:spPr>
      </p:pic>
      <p:pic>
        <p:nvPicPr>
          <p:cNvPr descr="CTF_Display_AbstractIdeas_BL_Caution.png" id="1552" name="Google Shape;1552;p111"/>
          <p:cNvPicPr preferRelativeResize="0"/>
          <p:nvPr/>
        </p:nvPicPr>
        <p:blipFill rotWithShape="1">
          <a:blip r:embed="rId11">
            <a:alphaModFix/>
          </a:blip>
          <a:srcRect b="0" l="0" r="0" t="0"/>
          <a:stretch/>
        </p:blipFill>
        <p:spPr>
          <a:xfrm>
            <a:off x="7320555" y="984422"/>
            <a:ext cx="505003" cy="505003"/>
          </a:xfrm>
          <a:prstGeom prst="rect">
            <a:avLst/>
          </a:prstGeom>
          <a:noFill/>
          <a:ln>
            <a:noFill/>
          </a:ln>
        </p:spPr>
      </p:pic>
      <p:pic>
        <p:nvPicPr>
          <p:cNvPr descr="CTF_Display_AbstractIdeas_BL_Chart.png" id="1553" name="Google Shape;1553;p111"/>
          <p:cNvPicPr preferRelativeResize="0"/>
          <p:nvPr/>
        </p:nvPicPr>
        <p:blipFill rotWithShape="1">
          <a:blip r:embed="rId12">
            <a:alphaModFix/>
          </a:blip>
          <a:srcRect b="0" l="0" r="0" t="0"/>
          <a:stretch/>
        </p:blipFill>
        <p:spPr>
          <a:xfrm>
            <a:off x="8195282" y="984422"/>
            <a:ext cx="505003" cy="505003"/>
          </a:xfrm>
          <a:prstGeom prst="rect">
            <a:avLst/>
          </a:prstGeom>
          <a:noFill/>
          <a:ln>
            <a:noFill/>
          </a:ln>
        </p:spPr>
      </p:pic>
      <p:pic>
        <p:nvPicPr>
          <p:cNvPr descr="CTF_Display_AbstractIdeas_BL_Check_Bullseye.png" id="1554" name="Google Shape;1554;p111"/>
          <p:cNvPicPr preferRelativeResize="0"/>
          <p:nvPr/>
        </p:nvPicPr>
        <p:blipFill rotWithShape="1">
          <a:blip r:embed="rId13">
            <a:alphaModFix/>
          </a:blip>
          <a:srcRect b="0" l="0" r="0" t="0"/>
          <a:stretch/>
        </p:blipFill>
        <p:spPr>
          <a:xfrm>
            <a:off x="322738" y="1746780"/>
            <a:ext cx="505003" cy="505002"/>
          </a:xfrm>
          <a:prstGeom prst="rect">
            <a:avLst/>
          </a:prstGeom>
          <a:noFill/>
          <a:ln>
            <a:noFill/>
          </a:ln>
        </p:spPr>
      </p:pic>
      <p:pic>
        <p:nvPicPr>
          <p:cNvPr descr="CTF_Display_AbstractIdeas_BL_Check_List.png" id="1555" name="Google Shape;1555;p111"/>
          <p:cNvPicPr preferRelativeResize="0"/>
          <p:nvPr/>
        </p:nvPicPr>
        <p:blipFill rotWithShape="1">
          <a:blip r:embed="rId14">
            <a:alphaModFix/>
          </a:blip>
          <a:srcRect b="0" l="0" r="0" t="0"/>
          <a:stretch/>
        </p:blipFill>
        <p:spPr>
          <a:xfrm>
            <a:off x="1197465" y="1746780"/>
            <a:ext cx="505003" cy="505002"/>
          </a:xfrm>
          <a:prstGeom prst="rect">
            <a:avLst/>
          </a:prstGeom>
          <a:noFill/>
          <a:ln>
            <a:noFill/>
          </a:ln>
        </p:spPr>
      </p:pic>
      <p:pic>
        <p:nvPicPr>
          <p:cNvPr descr="CTF_Display_AbstractIdeas_BL_Check_Mark_Circle_Thick.png" id="1556" name="Google Shape;1556;p111"/>
          <p:cNvPicPr preferRelativeResize="0"/>
          <p:nvPr/>
        </p:nvPicPr>
        <p:blipFill rotWithShape="1">
          <a:blip r:embed="rId15">
            <a:alphaModFix/>
          </a:blip>
          <a:srcRect b="0" l="0" r="0" t="0"/>
          <a:stretch/>
        </p:blipFill>
        <p:spPr>
          <a:xfrm>
            <a:off x="2072192" y="1746780"/>
            <a:ext cx="505003" cy="505002"/>
          </a:xfrm>
          <a:prstGeom prst="rect">
            <a:avLst/>
          </a:prstGeom>
          <a:noFill/>
          <a:ln>
            <a:noFill/>
          </a:ln>
        </p:spPr>
      </p:pic>
      <p:pic>
        <p:nvPicPr>
          <p:cNvPr descr="CTF_Display_AbstractIdeas_BL_Check_Mark_Circle_Thin.png" id="1557" name="Google Shape;1557;p111"/>
          <p:cNvPicPr preferRelativeResize="0"/>
          <p:nvPr/>
        </p:nvPicPr>
        <p:blipFill rotWithShape="1">
          <a:blip r:embed="rId16">
            <a:alphaModFix/>
          </a:blip>
          <a:srcRect b="0" l="0" r="0" t="0"/>
          <a:stretch/>
        </p:blipFill>
        <p:spPr>
          <a:xfrm>
            <a:off x="2946920" y="1746780"/>
            <a:ext cx="505003" cy="505002"/>
          </a:xfrm>
          <a:prstGeom prst="rect">
            <a:avLst/>
          </a:prstGeom>
          <a:noFill/>
          <a:ln>
            <a:noFill/>
          </a:ln>
        </p:spPr>
      </p:pic>
      <p:pic>
        <p:nvPicPr>
          <p:cNvPr descr="CTF_Display_AbstractIdeas_BL_Check_Mark_Thick.png" id="1558" name="Google Shape;1558;p111"/>
          <p:cNvPicPr preferRelativeResize="0"/>
          <p:nvPr/>
        </p:nvPicPr>
        <p:blipFill rotWithShape="1">
          <a:blip r:embed="rId17">
            <a:alphaModFix/>
          </a:blip>
          <a:srcRect b="0" l="0" r="0" t="0"/>
          <a:stretch/>
        </p:blipFill>
        <p:spPr>
          <a:xfrm>
            <a:off x="3821647" y="1746780"/>
            <a:ext cx="505003" cy="505002"/>
          </a:xfrm>
          <a:prstGeom prst="rect">
            <a:avLst/>
          </a:prstGeom>
          <a:noFill/>
          <a:ln>
            <a:noFill/>
          </a:ln>
        </p:spPr>
      </p:pic>
      <p:pic>
        <p:nvPicPr>
          <p:cNvPr descr="CTF_Display_AbstractIdeas_BL_Check_Mark_Thin.png" id="1559" name="Google Shape;1559;p111"/>
          <p:cNvPicPr preferRelativeResize="0"/>
          <p:nvPr/>
        </p:nvPicPr>
        <p:blipFill rotWithShape="1">
          <a:blip r:embed="rId18">
            <a:alphaModFix/>
          </a:blip>
          <a:srcRect b="0" l="0" r="0" t="0"/>
          <a:stretch/>
        </p:blipFill>
        <p:spPr>
          <a:xfrm>
            <a:off x="4696374" y="1746780"/>
            <a:ext cx="505003" cy="505002"/>
          </a:xfrm>
          <a:prstGeom prst="rect">
            <a:avLst/>
          </a:prstGeom>
          <a:noFill/>
          <a:ln>
            <a:noFill/>
          </a:ln>
        </p:spPr>
      </p:pic>
      <p:pic>
        <p:nvPicPr>
          <p:cNvPr descr="CTF_Display_AbstractIdeas_BL_Choose_One.png" id="1560" name="Google Shape;1560;p111"/>
          <p:cNvPicPr preferRelativeResize="0"/>
          <p:nvPr/>
        </p:nvPicPr>
        <p:blipFill rotWithShape="1">
          <a:blip r:embed="rId19">
            <a:alphaModFix/>
          </a:blip>
          <a:srcRect b="0" l="0" r="0" t="0"/>
          <a:stretch/>
        </p:blipFill>
        <p:spPr>
          <a:xfrm>
            <a:off x="8195282" y="1746780"/>
            <a:ext cx="505003" cy="505002"/>
          </a:xfrm>
          <a:prstGeom prst="rect">
            <a:avLst/>
          </a:prstGeom>
          <a:noFill/>
          <a:ln>
            <a:noFill/>
          </a:ln>
        </p:spPr>
      </p:pic>
      <p:pic>
        <p:nvPicPr>
          <p:cNvPr descr="CTF_Display_AbstractIdeas_BL_Cloud_Data_Transfer.png" id="1561" name="Google Shape;1561;p111"/>
          <p:cNvPicPr preferRelativeResize="0"/>
          <p:nvPr/>
        </p:nvPicPr>
        <p:blipFill rotWithShape="1">
          <a:blip r:embed="rId20">
            <a:alphaModFix/>
          </a:blip>
          <a:srcRect b="0" l="0" r="0" t="0"/>
          <a:stretch/>
        </p:blipFill>
        <p:spPr>
          <a:xfrm>
            <a:off x="5571101" y="1746780"/>
            <a:ext cx="505003" cy="505002"/>
          </a:xfrm>
          <a:prstGeom prst="rect">
            <a:avLst/>
          </a:prstGeom>
          <a:noFill/>
          <a:ln>
            <a:noFill/>
          </a:ln>
        </p:spPr>
      </p:pic>
      <p:pic>
        <p:nvPicPr>
          <p:cNvPr descr="CTF_Display_AbstractIdeas_BL_Cloud_Download.png" id="1562" name="Google Shape;1562;p111"/>
          <p:cNvPicPr preferRelativeResize="0"/>
          <p:nvPr/>
        </p:nvPicPr>
        <p:blipFill rotWithShape="1">
          <a:blip r:embed="rId21">
            <a:alphaModFix/>
          </a:blip>
          <a:srcRect b="0" l="0" r="0" t="0"/>
          <a:stretch/>
        </p:blipFill>
        <p:spPr>
          <a:xfrm>
            <a:off x="6445829" y="1746780"/>
            <a:ext cx="505003" cy="505002"/>
          </a:xfrm>
          <a:prstGeom prst="rect">
            <a:avLst/>
          </a:prstGeom>
          <a:noFill/>
          <a:ln>
            <a:noFill/>
          </a:ln>
        </p:spPr>
      </p:pic>
      <p:pic>
        <p:nvPicPr>
          <p:cNvPr descr="CTF_Display_AbstractIdeas_BL_Cloud_Upload.png" id="1563" name="Google Shape;1563;p111"/>
          <p:cNvPicPr preferRelativeResize="0"/>
          <p:nvPr/>
        </p:nvPicPr>
        <p:blipFill rotWithShape="1">
          <a:blip r:embed="rId22">
            <a:alphaModFix/>
          </a:blip>
          <a:srcRect b="0" l="0" r="0" t="0"/>
          <a:stretch/>
        </p:blipFill>
        <p:spPr>
          <a:xfrm>
            <a:off x="7320555" y="1746780"/>
            <a:ext cx="505003" cy="505002"/>
          </a:xfrm>
          <a:prstGeom prst="rect">
            <a:avLst/>
          </a:prstGeom>
          <a:noFill/>
          <a:ln>
            <a:noFill/>
          </a:ln>
        </p:spPr>
      </p:pic>
      <p:pic>
        <p:nvPicPr>
          <p:cNvPr descr="CTF_Display_AbstractIdeas_BL_Cloud_Virtual.png" id="1564" name="Google Shape;1564;p111"/>
          <p:cNvPicPr preferRelativeResize="0"/>
          <p:nvPr/>
        </p:nvPicPr>
        <p:blipFill rotWithShape="1">
          <a:blip r:embed="rId23">
            <a:alphaModFix/>
          </a:blip>
          <a:srcRect b="0" l="0" r="0" t="0"/>
          <a:stretch/>
        </p:blipFill>
        <p:spPr>
          <a:xfrm>
            <a:off x="322738" y="2509138"/>
            <a:ext cx="505003" cy="505002"/>
          </a:xfrm>
          <a:prstGeom prst="rect">
            <a:avLst/>
          </a:prstGeom>
          <a:noFill/>
          <a:ln>
            <a:noFill/>
          </a:ln>
        </p:spPr>
      </p:pic>
      <p:pic>
        <p:nvPicPr>
          <p:cNvPr descr="CTF_Display_AbstractIdeas_BL_Cloud.png" id="1565" name="Google Shape;1565;p111"/>
          <p:cNvPicPr preferRelativeResize="0"/>
          <p:nvPr/>
        </p:nvPicPr>
        <p:blipFill rotWithShape="1">
          <a:blip r:embed="rId24">
            <a:alphaModFix/>
          </a:blip>
          <a:srcRect b="0" l="0" r="0" t="0"/>
          <a:stretch/>
        </p:blipFill>
        <p:spPr>
          <a:xfrm>
            <a:off x="1197465" y="2509138"/>
            <a:ext cx="505003" cy="505002"/>
          </a:xfrm>
          <a:prstGeom prst="rect">
            <a:avLst/>
          </a:prstGeom>
          <a:noFill/>
          <a:ln>
            <a:noFill/>
          </a:ln>
        </p:spPr>
      </p:pic>
      <p:pic>
        <p:nvPicPr>
          <p:cNvPr descr="CTF_Display_AbstractIdeas_BL_Comment_1.png" id="1566" name="Google Shape;1566;p111"/>
          <p:cNvPicPr preferRelativeResize="0"/>
          <p:nvPr/>
        </p:nvPicPr>
        <p:blipFill rotWithShape="1">
          <a:blip r:embed="rId25">
            <a:alphaModFix/>
          </a:blip>
          <a:srcRect b="0" l="0" r="0" t="0"/>
          <a:stretch/>
        </p:blipFill>
        <p:spPr>
          <a:xfrm>
            <a:off x="2072192" y="2509138"/>
            <a:ext cx="505003" cy="505002"/>
          </a:xfrm>
          <a:prstGeom prst="rect">
            <a:avLst/>
          </a:prstGeom>
          <a:noFill/>
          <a:ln>
            <a:noFill/>
          </a:ln>
        </p:spPr>
      </p:pic>
      <p:pic>
        <p:nvPicPr>
          <p:cNvPr descr="CTF_Display_AbstractIdeas_BL_Comment_2.png" id="1567" name="Google Shape;1567;p111"/>
          <p:cNvPicPr preferRelativeResize="0"/>
          <p:nvPr/>
        </p:nvPicPr>
        <p:blipFill rotWithShape="1">
          <a:blip r:embed="rId26">
            <a:alphaModFix/>
          </a:blip>
          <a:srcRect b="0" l="0" r="0" t="0"/>
          <a:stretch/>
        </p:blipFill>
        <p:spPr>
          <a:xfrm>
            <a:off x="2946920" y="2509138"/>
            <a:ext cx="505003" cy="505002"/>
          </a:xfrm>
          <a:prstGeom prst="rect">
            <a:avLst/>
          </a:prstGeom>
          <a:noFill/>
          <a:ln>
            <a:noFill/>
          </a:ln>
        </p:spPr>
      </p:pic>
      <p:pic>
        <p:nvPicPr>
          <p:cNvPr descr="CTF_Display_AbstractIdeas_BL_Comment_3.png" id="1568" name="Google Shape;1568;p111"/>
          <p:cNvPicPr preferRelativeResize="0"/>
          <p:nvPr/>
        </p:nvPicPr>
        <p:blipFill rotWithShape="1">
          <a:blip r:embed="rId27">
            <a:alphaModFix/>
          </a:blip>
          <a:srcRect b="0" l="0" r="0" t="0"/>
          <a:stretch/>
        </p:blipFill>
        <p:spPr>
          <a:xfrm>
            <a:off x="3821647" y="2509138"/>
            <a:ext cx="505003" cy="505002"/>
          </a:xfrm>
          <a:prstGeom prst="rect">
            <a:avLst/>
          </a:prstGeom>
          <a:noFill/>
          <a:ln>
            <a:noFill/>
          </a:ln>
        </p:spPr>
      </p:pic>
      <p:pic>
        <p:nvPicPr>
          <p:cNvPr descr="CTF_Display_AbstractIdeas_BL_Crystal Ball.png" id="1569" name="Google Shape;1569;p111"/>
          <p:cNvPicPr preferRelativeResize="0"/>
          <p:nvPr/>
        </p:nvPicPr>
        <p:blipFill rotWithShape="1">
          <a:blip r:embed="rId28">
            <a:alphaModFix/>
          </a:blip>
          <a:srcRect b="0" l="0" r="0" t="0"/>
          <a:stretch/>
        </p:blipFill>
        <p:spPr>
          <a:xfrm>
            <a:off x="4696374" y="2509138"/>
            <a:ext cx="505003" cy="505002"/>
          </a:xfrm>
          <a:prstGeom prst="rect">
            <a:avLst/>
          </a:prstGeom>
          <a:noFill/>
          <a:ln>
            <a:noFill/>
          </a:ln>
        </p:spPr>
      </p:pic>
      <p:pic>
        <p:nvPicPr>
          <p:cNvPr descr="CTF_Display_AbstractIdeas_BL_Cursor.png" id="1570" name="Google Shape;1570;p111"/>
          <p:cNvPicPr preferRelativeResize="0"/>
          <p:nvPr/>
        </p:nvPicPr>
        <p:blipFill rotWithShape="1">
          <a:blip r:embed="rId29">
            <a:alphaModFix/>
          </a:blip>
          <a:srcRect b="0" l="0" r="0" t="0"/>
          <a:stretch/>
        </p:blipFill>
        <p:spPr>
          <a:xfrm>
            <a:off x="5571101" y="2509138"/>
            <a:ext cx="505003" cy="505002"/>
          </a:xfrm>
          <a:prstGeom prst="rect">
            <a:avLst/>
          </a:prstGeom>
          <a:noFill/>
          <a:ln>
            <a:noFill/>
          </a:ln>
        </p:spPr>
      </p:pic>
      <p:pic>
        <p:nvPicPr>
          <p:cNvPr descr="CTF_Display_AbstractIdeas_BL_Data_Information.png" id="1571" name="Google Shape;1571;p111"/>
          <p:cNvPicPr preferRelativeResize="0"/>
          <p:nvPr/>
        </p:nvPicPr>
        <p:blipFill rotWithShape="1">
          <a:blip r:embed="rId30">
            <a:alphaModFix/>
          </a:blip>
          <a:srcRect b="0" l="0" r="0" t="0"/>
          <a:stretch/>
        </p:blipFill>
        <p:spPr>
          <a:xfrm>
            <a:off x="6445829" y="2509138"/>
            <a:ext cx="505003" cy="505002"/>
          </a:xfrm>
          <a:prstGeom prst="rect">
            <a:avLst/>
          </a:prstGeom>
          <a:noFill/>
          <a:ln>
            <a:noFill/>
          </a:ln>
        </p:spPr>
      </p:pic>
      <p:pic>
        <p:nvPicPr>
          <p:cNvPr descr="CTF_Display_AbstractIdeas_BL_Directional.png" id="1572" name="Google Shape;1572;p111"/>
          <p:cNvPicPr preferRelativeResize="0"/>
          <p:nvPr/>
        </p:nvPicPr>
        <p:blipFill rotWithShape="1">
          <a:blip r:embed="rId31">
            <a:alphaModFix/>
          </a:blip>
          <a:srcRect b="0" l="0" r="0" t="0"/>
          <a:stretch/>
        </p:blipFill>
        <p:spPr>
          <a:xfrm>
            <a:off x="8195282" y="2509138"/>
            <a:ext cx="505003" cy="505002"/>
          </a:xfrm>
          <a:prstGeom prst="rect">
            <a:avLst/>
          </a:prstGeom>
          <a:noFill/>
          <a:ln>
            <a:noFill/>
          </a:ln>
        </p:spPr>
      </p:pic>
      <p:pic>
        <p:nvPicPr>
          <p:cNvPr descr="CTF_Display_AbstractIdeas_BL_Download.png" id="1573" name="Google Shape;1573;p111"/>
          <p:cNvPicPr preferRelativeResize="0"/>
          <p:nvPr/>
        </p:nvPicPr>
        <p:blipFill rotWithShape="1">
          <a:blip r:embed="rId32">
            <a:alphaModFix/>
          </a:blip>
          <a:srcRect b="0" l="0" r="0" t="0"/>
          <a:stretch/>
        </p:blipFill>
        <p:spPr>
          <a:xfrm>
            <a:off x="7320555" y="2509138"/>
            <a:ext cx="505003" cy="505002"/>
          </a:xfrm>
          <a:prstGeom prst="rect">
            <a:avLst/>
          </a:prstGeom>
          <a:noFill/>
          <a:ln>
            <a:noFill/>
          </a:ln>
        </p:spPr>
      </p:pic>
      <p:pic>
        <p:nvPicPr>
          <p:cNvPr descr="CTF_Display_AbstractIdeas_BL_Eject.png" id="1574" name="Google Shape;1574;p111"/>
          <p:cNvPicPr preferRelativeResize="0"/>
          <p:nvPr/>
        </p:nvPicPr>
        <p:blipFill rotWithShape="1">
          <a:blip r:embed="rId33">
            <a:alphaModFix/>
          </a:blip>
          <a:srcRect b="0" l="0" r="0" t="0"/>
          <a:stretch/>
        </p:blipFill>
        <p:spPr>
          <a:xfrm>
            <a:off x="322738" y="3271496"/>
            <a:ext cx="505003" cy="505003"/>
          </a:xfrm>
          <a:prstGeom prst="rect">
            <a:avLst/>
          </a:prstGeom>
          <a:noFill/>
          <a:ln>
            <a:noFill/>
          </a:ln>
        </p:spPr>
      </p:pic>
      <p:pic>
        <p:nvPicPr>
          <p:cNvPr descr="CTF_Display_AbstractIdeas_BL_Email_2.png" id="1575" name="Google Shape;1575;p111"/>
          <p:cNvPicPr preferRelativeResize="0"/>
          <p:nvPr/>
        </p:nvPicPr>
        <p:blipFill rotWithShape="1">
          <a:blip r:embed="rId34">
            <a:alphaModFix/>
          </a:blip>
          <a:srcRect b="0" l="0" r="0" t="0"/>
          <a:stretch/>
        </p:blipFill>
        <p:spPr>
          <a:xfrm>
            <a:off x="1197465" y="3271496"/>
            <a:ext cx="505003" cy="505003"/>
          </a:xfrm>
          <a:prstGeom prst="rect">
            <a:avLst/>
          </a:prstGeom>
          <a:noFill/>
          <a:ln>
            <a:noFill/>
          </a:ln>
        </p:spPr>
      </p:pic>
      <p:pic>
        <p:nvPicPr>
          <p:cNvPr descr="CTF_Display_AbstractIdeas_BL_Email_3.png" id="1576" name="Google Shape;1576;p111"/>
          <p:cNvPicPr preferRelativeResize="0"/>
          <p:nvPr/>
        </p:nvPicPr>
        <p:blipFill rotWithShape="1">
          <a:blip r:embed="rId35">
            <a:alphaModFix/>
          </a:blip>
          <a:srcRect b="0" l="0" r="0" t="0"/>
          <a:stretch/>
        </p:blipFill>
        <p:spPr>
          <a:xfrm>
            <a:off x="2072192" y="3271496"/>
            <a:ext cx="505003" cy="505003"/>
          </a:xfrm>
          <a:prstGeom prst="rect">
            <a:avLst/>
          </a:prstGeom>
          <a:noFill/>
          <a:ln>
            <a:noFill/>
          </a:ln>
        </p:spPr>
      </p:pic>
      <p:pic>
        <p:nvPicPr>
          <p:cNvPr descr="CTF_Display_AbstractIdeas_BL_Email.png" id="1577" name="Google Shape;1577;p111"/>
          <p:cNvPicPr preferRelativeResize="0"/>
          <p:nvPr/>
        </p:nvPicPr>
        <p:blipFill rotWithShape="1">
          <a:blip r:embed="rId36">
            <a:alphaModFix/>
          </a:blip>
          <a:srcRect b="0" l="0" r="0" t="0"/>
          <a:stretch/>
        </p:blipFill>
        <p:spPr>
          <a:xfrm>
            <a:off x="2946920" y="3271496"/>
            <a:ext cx="505003" cy="505003"/>
          </a:xfrm>
          <a:prstGeom prst="rect">
            <a:avLst/>
          </a:prstGeom>
          <a:noFill/>
          <a:ln>
            <a:noFill/>
          </a:ln>
        </p:spPr>
      </p:pic>
      <p:pic>
        <p:nvPicPr>
          <p:cNvPr descr="CTF_Display_AbstractIdeas_BL_Exclamation.png" id="1578" name="Google Shape;1578;p111"/>
          <p:cNvPicPr preferRelativeResize="0"/>
          <p:nvPr/>
        </p:nvPicPr>
        <p:blipFill rotWithShape="1">
          <a:blip r:embed="rId37">
            <a:alphaModFix/>
          </a:blip>
          <a:srcRect b="0" l="0" r="0" t="0"/>
          <a:stretch/>
        </p:blipFill>
        <p:spPr>
          <a:xfrm>
            <a:off x="3821647" y="3271496"/>
            <a:ext cx="505003" cy="505003"/>
          </a:xfrm>
          <a:prstGeom prst="rect">
            <a:avLst/>
          </a:prstGeom>
          <a:noFill/>
          <a:ln>
            <a:noFill/>
          </a:ln>
        </p:spPr>
      </p:pic>
      <p:pic>
        <p:nvPicPr>
          <p:cNvPr descr="CTF_Display_AbstractIdeas_BL_Eye.png" id="1579" name="Google Shape;1579;p111"/>
          <p:cNvPicPr preferRelativeResize="0"/>
          <p:nvPr/>
        </p:nvPicPr>
        <p:blipFill rotWithShape="1">
          <a:blip r:embed="rId38">
            <a:alphaModFix/>
          </a:blip>
          <a:srcRect b="0" l="0" r="0" t="0"/>
          <a:stretch/>
        </p:blipFill>
        <p:spPr>
          <a:xfrm>
            <a:off x="4696374" y="3271496"/>
            <a:ext cx="505003" cy="505003"/>
          </a:xfrm>
          <a:prstGeom prst="rect">
            <a:avLst/>
          </a:prstGeom>
          <a:noFill/>
          <a:ln>
            <a:noFill/>
          </a:ln>
        </p:spPr>
      </p:pic>
      <p:pic>
        <p:nvPicPr>
          <p:cNvPr descr="CTF_Display_AbstractIdeas_BL_Fast_Forward.png" id="1580" name="Google Shape;1580;p111"/>
          <p:cNvPicPr preferRelativeResize="0"/>
          <p:nvPr/>
        </p:nvPicPr>
        <p:blipFill rotWithShape="1">
          <a:blip r:embed="rId39">
            <a:alphaModFix/>
          </a:blip>
          <a:srcRect b="0" l="0" r="0" t="0"/>
          <a:stretch/>
        </p:blipFill>
        <p:spPr>
          <a:xfrm>
            <a:off x="5571101" y="3271496"/>
            <a:ext cx="505003" cy="505003"/>
          </a:xfrm>
          <a:prstGeom prst="rect">
            <a:avLst/>
          </a:prstGeom>
          <a:noFill/>
          <a:ln>
            <a:noFill/>
          </a:ln>
        </p:spPr>
      </p:pic>
      <p:pic>
        <p:nvPicPr>
          <p:cNvPr descr="CTF_Display_AbstractIdeas_BL_Female.png" id="1581" name="Google Shape;1581;p111"/>
          <p:cNvPicPr preferRelativeResize="0"/>
          <p:nvPr/>
        </p:nvPicPr>
        <p:blipFill rotWithShape="1">
          <a:blip r:embed="rId40">
            <a:alphaModFix/>
          </a:blip>
          <a:srcRect b="0" l="0" r="0" t="0"/>
          <a:stretch/>
        </p:blipFill>
        <p:spPr>
          <a:xfrm>
            <a:off x="6445829" y="3271496"/>
            <a:ext cx="505003" cy="505003"/>
          </a:xfrm>
          <a:prstGeom prst="rect">
            <a:avLst/>
          </a:prstGeom>
          <a:noFill/>
          <a:ln>
            <a:noFill/>
          </a:ln>
        </p:spPr>
      </p:pic>
      <p:pic>
        <p:nvPicPr>
          <p:cNvPr descr="CTF_Display_AbstractIdeas_BL_Firewall.png" id="1582" name="Google Shape;1582;p111"/>
          <p:cNvPicPr preferRelativeResize="0"/>
          <p:nvPr/>
        </p:nvPicPr>
        <p:blipFill rotWithShape="1">
          <a:blip r:embed="rId41">
            <a:alphaModFix/>
          </a:blip>
          <a:srcRect b="0" l="0" r="0" t="0"/>
          <a:stretch/>
        </p:blipFill>
        <p:spPr>
          <a:xfrm>
            <a:off x="8195282" y="3271496"/>
            <a:ext cx="505003" cy="505003"/>
          </a:xfrm>
          <a:prstGeom prst="rect">
            <a:avLst/>
          </a:prstGeom>
          <a:noFill/>
          <a:ln>
            <a:noFill/>
          </a:ln>
        </p:spPr>
      </p:pic>
      <p:pic>
        <p:nvPicPr>
          <p:cNvPr descr="CTF_Display_AbstractIdeas_BL_Folder_Org_Chart.png" id="1583" name="Google Shape;1583;p111"/>
          <p:cNvPicPr preferRelativeResize="0"/>
          <p:nvPr/>
        </p:nvPicPr>
        <p:blipFill rotWithShape="1">
          <a:blip r:embed="rId42">
            <a:alphaModFix/>
          </a:blip>
          <a:srcRect b="0" l="0" r="0" t="0"/>
          <a:stretch/>
        </p:blipFill>
        <p:spPr>
          <a:xfrm>
            <a:off x="7320555" y="3271496"/>
            <a:ext cx="505003" cy="505003"/>
          </a:xfrm>
          <a:prstGeom prst="rect">
            <a:avLst/>
          </a:prstGeom>
          <a:noFill/>
          <a:ln>
            <a:noFill/>
          </a:ln>
        </p:spPr>
      </p:pic>
      <p:pic>
        <p:nvPicPr>
          <p:cNvPr descr="CTF_Display_AbstractIdeas_BL_FTP.png" id="1584" name="Google Shape;1584;p111"/>
          <p:cNvPicPr preferRelativeResize="0"/>
          <p:nvPr/>
        </p:nvPicPr>
        <p:blipFill rotWithShape="1">
          <a:blip r:embed="rId43">
            <a:alphaModFix/>
          </a:blip>
          <a:srcRect b="0" l="0" r="0" t="0"/>
          <a:stretch/>
        </p:blipFill>
        <p:spPr>
          <a:xfrm>
            <a:off x="322738" y="4033853"/>
            <a:ext cx="505003" cy="505003"/>
          </a:xfrm>
          <a:prstGeom prst="rect">
            <a:avLst/>
          </a:prstGeom>
          <a:noFill/>
          <a:ln>
            <a:noFill/>
          </a:ln>
        </p:spPr>
      </p:pic>
      <p:pic>
        <p:nvPicPr>
          <p:cNvPr descr="CTF_Display_AbstractIdeas_BL_Good.png" id="1585" name="Google Shape;1585;p111"/>
          <p:cNvPicPr preferRelativeResize="0"/>
          <p:nvPr/>
        </p:nvPicPr>
        <p:blipFill rotWithShape="1">
          <a:blip r:embed="rId44">
            <a:alphaModFix/>
          </a:blip>
          <a:srcRect b="0" l="0" r="0" t="0"/>
          <a:stretch/>
        </p:blipFill>
        <p:spPr>
          <a:xfrm>
            <a:off x="1197465" y="4033853"/>
            <a:ext cx="505003" cy="505003"/>
          </a:xfrm>
          <a:prstGeom prst="rect">
            <a:avLst/>
          </a:prstGeom>
          <a:noFill/>
          <a:ln>
            <a:noFill/>
          </a:ln>
        </p:spPr>
      </p:pic>
      <p:pic>
        <p:nvPicPr>
          <p:cNvPr descr="CTF_Display_AbstractIdeas_BL_Hands_on_training.png" id="1586" name="Google Shape;1586;p111"/>
          <p:cNvPicPr preferRelativeResize="0"/>
          <p:nvPr/>
        </p:nvPicPr>
        <p:blipFill rotWithShape="1">
          <a:blip r:embed="rId45">
            <a:alphaModFix/>
          </a:blip>
          <a:srcRect b="0" l="0" r="0" t="0"/>
          <a:stretch/>
        </p:blipFill>
        <p:spPr>
          <a:xfrm>
            <a:off x="2072192" y="4033853"/>
            <a:ext cx="505003" cy="505003"/>
          </a:xfrm>
          <a:prstGeom prst="rect">
            <a:avLst/>
          </a:prstGeom>
          <a:noFill/>
          <a:ln>
            <a:noFill/>
          </a:ln>
        </p:spPr>
      </p:pic>
      <p:pic>
        <p:nvPicPr>
          <p:cNvPr descr="CTF_Display_AbstractIdeas_BL_Hub.png" id="1587" name="Google Shape;1587;p111"/>
          <p:cNvPicPr preferRelativeResize="0"/>
          <p:nvPr/>
        </p:nvPicPr>
        <p:blipFill rotWithShape="1">
          <a:blip r:embed="rId46">
            <a:alphaModFix/>
          </a:blip>
          <a:srcRect b="0" l="0" r="0" t="0"/>
          <a:stretch/>
        </p:blipFill>
        <p:spPr>
          <a:xfrm>
            <a:off x="2946920" y="4033853"/>
            <a:ext cx="505003" cy="505003"/>
          </a:xfrm>
          <a:prstGeom prst="rect">
            <a:avLst/>
          </a:prstGeom>
          <a:noFill/>
          <a:ln>
            <a:noFill/>
          </a:ln>
        </p:spPr>
      </p:pic>
      <p:pic>
        <p:nvPicPr>
          <p:cNvPr descr="CTF_Display_AbstractIdeas_BL_Increase_Chart.png" id="1588" name="Google Shape;1588;p111"/>
          <p:cNvPicPr preferRelativeResize="0"/>
          <p:nvPr/>
        </p:nvPicPr>
        <p:blipFill rotWithShape="1">
          <a:blip r:embed="rId47">
            <a:alphaModFix/>
          </a:blip>
          <a:srcRect b="0" l="0" r="0" t="0"/>
          <a:stretch/>
        </p:blipFill>
        <p:spPr>
          <a:xfrm>
            <a:off x="3821647" y="4033853"/>
            <a:ext cx="505003" cy="505003"/>
          </a:xfrm>
          <a:prstGeom prst="rect">
            <a:avLst/>
          </a:prstGeom>
          <a:noFill/>
          <a:ln>
            <a:noFill/>
          </a:ln>
        </p:spPr>
      </p:pic>
      <p:pic>
        <p:nvPicPr>
          <p:cNvPr descr="CTF_Display_AbstractIdeas_BL_Information.png" id="1589" name="Google Shape;1589;p111"/>
          <p:cNvPicPr preferRelativeResize="0"/>
          <p:nvPr/>
        </p:nvPicPr>
        <p:blipFill rotWithShape="1">
          <a:blip r:embed="rId48">
            <a:alphaModFix/>
          </a:blip>
          <a:srcRect b="0" l="0" r="0" t="0"/>
          <a:stretch/>
        </p:blipFill>
        <p:spPr>
          <a:xfrm>
            <a:off x="4696374" y="4033853"/>
            <a:ext cx="505003" cy="505003"/>
          </a:xfrm>
          <a:prstGeom prst="rect">
            <a:avLst/>
          </a:prstGeom>
          <a:noFill/>
          <a:ln>
            <a:noFill/>
          </a:ln>
        </p:spPr>
      </p:pic>
      <p:pic>
        <p:nvPicPr>
          <p:cNvPr descr="CTF_Display_AbstractIdeas_BL_Internet_Global.png" id="1590" name="Google Shape;1590;p111"/>
          <p:cNvPicPr preferRelativeResize="0"/>
          <p:nvPr/>
        </p:nvPicPr>
        <p:blipFill rotWithShape="1">
          <a:blip r:embed="rId49">
            <a:alphaModFix/>
          </a:blip>
          <a:srcRect b="0" l="0" r="0" t="0"/>
          <a:stretch/>
        </p:blipFill>
        <p:spPr>
          <a:xfrm>
            <a:off x="8195282" y="4033853"/>
            <a:ext cx="505003" cy="505003"/>
          </a:xfrm>
          <a:prstGeom prst="rect">
            <a:avLst/>
          </a:prstGeom>
          <a:noFill/>
          <a:ln>
            <a:noFill/>
          </a:ln>
        </p:spPr>
      </p:pic>
      <p:pic>
        <p:nvPicPr>
          <p:cNvPr descr="CTF_Display_AbstractIdeas_BL_Key.png" id="1591" name="Google Shape;1591;p111"/>
          <p:cNvPicPr preferRelativeResize="0"/>
          <p:nvPr/>
        </p:nvPicPr>
        <p:blipFill rotWithShape="1">
          <a:blip r:embed="rId50">
            <a:alphaModFix/>
          </a:blip>
          <a:srcRect b="0" l="0" r="0" t="0"/>
          <a:stretch/>
        </p:blipFill>
        <p:spPr>
          <a:xfrm>
            <a:off x="5571101" y="4033853"/>
            <a:ext cx="505003" cy="505003"/>
          </a:xfrm>
          <a:prstGeom prst="rect">
            <a:avLst/>
          </a:prstGeom>
          <a:noFill/>
          <a:ln>
            <a:noFill/>
          </a:ln>
        </p:spPr>
      </p:pic>
      <p:pic>
        <p:nvPicPr>
          <p:cNvPr descr="CTF_Display_AbstractIdeas_BL_Link_Thick.png" id="1592" name="Google Shape;1592;p111"/>
          <p:cNvPicPr preferRelativeResize="0"/>
          <p:nvPr/>
        </p:nvPicPr>
        <p:blipFill rotWithShape="1">
          <a:blip r:embed="rId51">
            <a:alphaModFix/>
          </a:blip>
          <a:srcRect b="0" l="0" r="0" t="0"/>
          <a:stretch/>
        </p:blipFill>
        <p:spPr>
          <a:xfrm>
            <a:off x="6445829" y="4033853"/>
            <a:ext cx="505003" cy="505003"/>
          </a:xfrm>
          <a:prstGeom prst="rect">
            <a:avLst/>
          </a:prstGeom>
          <a:noFill/>
          <a:ln>
            <a:noFill/>
          </a:ln>
        </p:spPr>
      </p:pic>
      <p:pic>
        <p:nvPicPr>
          <p:cNvPr descr="CTF_Display_AbstractIdeas_BL_Link_Thin.png" id="1593" name="Google Shape;1593;p111"/>
          <p:cNvPicPr preferRelativeResize="0"/>
          <p:nvPr/>
        </p:nvPicPr>
        <p:blipFill rotWithShape="1">
          <a:blip r:embed="rId52">
            <a:alphaModFix/>
          </a:blip>
          <a:srcRect b="0" l="0" r="0" t="0"/>
          <a:stretch/>
        </p:blipFill>
        <p:spPr>
          <a:xfrm>
            <a:off x="7320555" y="4033853"/>
            <a:ext cx="505003" cy="50500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112"/>
          <p:cNvSpPr txBox="1"/>
          <p:nvPr/>
        </p:nvSpPr>
        <p:spPr>
          <a:xfrm>
            <a:off x="2597638" y="237482"/>
            <a:ext cx="4272900" cy="468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2600"/>
              <a:buFont typeface="Montserrat Black"/>
              <a:buNone/>
            </a:pPr>
            <a:r>
              <a:rPr b="1" i="0" lang="en" sz="2600" u="none" cap="none" strike="noStrike">
                <a:solidFill>
                  <a:schemeClr val="lt1"/>
                </a:solidFill>
                <a:latin typeface="Montserrat ExtraBold"/>
                <a:ea typeface="Montserrat ExtraBold"/>
                <a:cs typeface="Montserrat ExtraBold"/>
                <a:sym typeface="Montserrat ExtraBold"/>
              </a:rPr>
              <a:t>Presentation icons</a:t>
            </a:r>
            <a:endParaRPr b="1" i="0" sz="1100" u="none" cap="none" strike="noStrike">
              <a:solidFill>
                <a:schemeClr val="lt1"/>
              </a:solidFill>
              <a:latin typeface="Montserrat ExtraBold"/>
              <a:ea typeface="Montserrat ExtraBold"/>
              <a:cs typeface="Montserrat ExtraBold"/>
              <a:sym typeface="Montserrat ExtraBold"/>
            </a:endParaRPr>
          </a:p>
        </p:txBody>
      </p:sp>
      <p:pic>
        <p:nvPicPr>
          <p:cNvPr descr="CTF_Display_AbstractIdeas_BL_Location.png" id="1599" name="Google Shape;1599;p112"/>
          <p:cNvPicPr preferRelativeResize="0"/>
          <p:nvPr/>
        </p:nvPicPr>
        <p:blipFill rotWithShape="1">
          <a:blip r:embed="rId3">
            <a:alphaModFix/>
          </a:blip>
          <a:srcRect b="0" l="0" r="0" t="0"/>
          <a:stretch/>
        </p:blipFill>
        <p:spPr>
          <a:xfrm>
            <a:off x="214870" y="926124"/>
            <a:ext cx="546489" cy="546488"/>
          </a:xfrm>
          <a:prstGeom prst="rect">
            <a:avLst/>
          </a:prstGeom>
          <a:noFill/>
          <a:ln>
            <a:noFill/>
          </a:ln>
        </p:spPr>
      </p:pic>
      <p:pic>
        <p:nvPicPr>
          <p:cNvPr descr="CTF_Display_AbstractIdeas_BL_Male.png" id="1600" name="Google Shape;1600;p112"/>
          <p:cNvPicPr preferRelativeResize="0"/>
          <p:nvPr/>
        </p:nvPicPr>
        <p:blipFill rotWithShape="1">
          <a:blip r:embed="rId4">
            <a:alphaModFix/>
          </a:blip>
          <a:srcRect b="0" l="0" r="0" t="0"/>
          <a:stretch/>
        </p:blipFill>
        <p:spPr>
          <a:xfrm>
            <a:off x="1096973" y="926124"/>
            <a:ext cx="546488" cy="546488"/>
          </a:xfrm>
          <a:prstGeom prst="rect">
            <a:avLst/>
          </a:prstGeom>
          <a:noFill/>
          <a:ln>
            <a:noFill/>
          </a:ln>
        </p:spPr>
      </p:pic>
      <p:pic>
        <p:nvPicPr>
          <p:cNvPr descr="CTF_Display_AbstractIdeas_BL_Music.png" id="1601" name="Google Shape;1601;p112"/>
          <p:cNvPicPr preferRelativeResize="0"/>
          <p:nvPr/>
        </p:nvPicPr>
        <p:blipFill rotWithShape="1">
          <a:blip r:embed="rId5">
            <a:alphaModFix/>
          </a:blip>
          <a:srcRect b="0" l="0" r="0" t="0"/>
          <a:stretch/>
        </p:blipFill>
        <p:spPr>
          <a:xfrm>
            <a:off x="1979076" y="926124"/>
            <a:ext cx="546488" cy="546488"/>
          </a:xfrm>
          <a:prstGeom prst="rect">
            <a:avLst/>
          </a:prstGeom>
          <a:noFill/>
          <a:ln>
            <a:noFill/>
          </a:ln>
        </p:spPr>
      </p:pic>
      <p:pic>
        <p:nvPicPr>
          <p:cNvPr descr="CTF_Display_AbstractIdeas_BL_Network_Map.png" id="1602" name="Google Shape;1602;p112"/>
          <p:cNvPicPr preferRelativeResize="0"/>
          <p:nvPr/>
        </p:nvPicPr>
        <p:blipFill rotWithShape="1">
          <a:blip r:embed="rId6">
            <a:alphaModFix/>
          </a:blip>
          <a:srcRect b="0" l="0" r="0" t="0"/>
          <a:stretch/>
        </p:blipFill>
        <p:spPr>
          <a:xfrm>
            <a:off x="2861179" y="926124"/>
            <a:ext cx="546489" cy="546488"/>
          </a:xfrm>
          <a:prstGeom prst="rect">
            <a:avLst/>
          </a:prstGeom>
          <a:noFill/>
          <a:ln>
            <a:noFill/>
          </a:ln>
        </p:spPr>
      </p:pic>
      <p:pic>
        <p:nvPicPr>
          <p:cNvPr descr="CTF_Display_AbstractIdeas_BL_Network.png" id="1603" name="Google Shape;1603;p112"/>
          <p:cNvPicPr preferRelativeResize="0"/>
          <p:nvPr/>
        </p:nvPicPr>
        <p:blipFill rotWithShape="1">
          <a:blip r:embed="rId7">
            <a:alphaModFix/>
          </a:blip>
          <a:srcRect b="0" l="0" r="0" t="0"/>
          <a:stretch/>
        </p:blipFill>
        <p:spPr>
          <a:xfrm>
            <a:off x="3743282" y="926124"/>
            <a:ext cx="546488" cy="546488"/>
          </a:xfrm>
          <a:prstGeom prst="rect">
            <a:avLst/>
          </a:prstGeom>
          <a:noFill/>
          <a:ln>
            <a:noFill/>
          </a:ln>
        </p:spPr>
      </p:pic>
      <p:pic>
        <p:nvPicPr>
          <p:cNvPr descr="CTF_Display_AbstractIdeas_BL_Padlock.png" id="1604" name="Google Shape;1604;p112"/>
          <p:cNvPicPr preferRelativeResize="0"/>
          <p:nvPr/>
        </p:nvPicPr>
        <p:blipFill rotWithShape="1">
          <a:blip r:embed="rId8">
            <a:alphaModFix/>
          </a:blip>
          <a:srcRect b="0" l="0" r="0" t="0"/>
          <a:stretch/>
        </p:blipFill>
        <p:spPr>
          <a:xfrm>
            <a:off x="8153797" y="926124"/>
            <a:ext cx="546488" cy="546488"/>
          </a:xfrm>
          <a:prstGeom prst="rect">
            <a:avLst/>
          </a:prstGeom>
          <a:noFill/>
          <a:ln>
            <a:noFill/>
          </a:ln>
        </p:spPr>
      </p:pic>
      <p:pic>
        <p:nvPicPr>
          <p:cNvPr descr="CTF_Display_AbstractIdeas_BL_Pause.png" id="1605" name="Google Shape;1605;p112"/>
          <p:cNvPicPr preferRelativeResize="0"/>
          <p:nvPr/>
        </p:nvPicPr>
        <p:blipFill rotWithShape="1">
          <a:blip r:embed="rId9">
            <a:alphaModFix/>
          </a:blip>
          <a:srcRect b="0" l="0" r="0" t="0"/>
          <a:stretch/>
        </p:blipFill>
        <p:spPr>
          <a:xfrm>
            <a:off x="4625385" y="926124"/>
            <a:ext cx="546488" cy="546488"/>
          </a:xfrm>
          <a:prstGeom prst="rect">
            <a:avLst/>
          </a:prstGeom>
          <a:noFill/>
          <a:ln>
            <a:noFill/>
          </a:ln>
        </p:spPr>
      </p:pic>
      <p:pic>
        <p:nvPicPr>
          <p:cNvPr descr="CTF_Display_AbstractIdeas_BL_Phone_Handset.png" id="1606" name="Google Shape;1606;p112"/>
          <p:cNvPicPr preferRelativeResize="0"/>
          <p:nvPr/>
        </p:nvPicPr>
        <p:blipFill rotWithShape="1">
          <a:blip r:embed="rId10">
            <a:alphaModFix/>
          </a:blip>
          <a:srcRect b="0" l="0" r="0" t="0"/>
          <a:stretch/>
        </p:blipFill>
        <p:spPr>
          <a:xfrm>
            <a:off x="5507488" y="926124"/>
            <a:ext cx="546488" cy="546488"/>
          </a:xfrm>
          <a:prstGeom prst="rect">
            <a:avLst/>
          </a:prstGeom>
          <a:noFill/>
          <a:ln>
            <a:noFill/>
          </a:ln>
        </p:spPr>
      </p:pic>
      <p:pic>
        <p:nvPicPr>
          <p:cNvPr descr="CTF_Display_AbstractIdeas_BL_Pie_Chart.png" id="1607" name="Google Shape;1607;p112"/>
          <p:cNvPicPr preferRelativeResize="0"/>
          <p:nvPr/>
        </p:nvPicPr>
        <p:blipFill rotWithShape="1">
          <a:blip r:embed="rId11">
            <a:alphaModFix/>
          </a:blip>
          <a:srcRect b="0" l="0" r="0" t="0"/>
          <a:stretch/>
        </p:blipFill>
        <p:spPr>
          <a:xfrm>
            <a:off x="6389591" y="926124"/>
            <a:ext cx="546488" cy="546488"/>
          </a:xfrm>
          <a:prstGeom prst="rect">
            <a:avLst/>
          </a:prstGeom>
          <a:noFill/>
          <a:ln>
            <a:noFill/>
          </a:ln>
        </p:spPr>
      </p:pic>
      <p:pic>
        <p:nvPicPr>
          <p:cNvPr descr="CTF_Display_AbstractIdeas_BL_Play.png" id="1608" name="Google Shape;1608;p112"/>
          <p:cNvPicPr preferRelativeResize="0"/>
          <p:nvPr/>
        </p:nvPicPr>
        <p:blipFill rotWithShape="1">
          <a:blip r:embed="rId12">
            <a:alphaModFix/>
          </a:blip>
          <a:srcRect b="0" l="0" r="0" t="0"/>
          <a:stretch/>
        </p:blipFill>
        <p:spPr>
          <a:xfrm>
            <a:off x="7271693" y="926124"/>
            <a:ext cx="546489" cy="546488"/>
          </a:xfrm>
          <a:prstGeom prst="rect">
            <a:avLst/>
          </a:prstGeom>
          <a:noFill/>
          <a:ln>
            <a:noFill/>
          </a:ln>
        </p:spPr>
      </p:pic>
      <p:pic>
        <p:nvPicPr>
          <p:cNvPr descr="CTF_Display_AbstractIdeas_BL_Plus_Thick.png" id="1609" name="Google Shape;1609;p112"/>
          <p:cNvPicPr preferRelativeResize="0"/>
          <p:nvPr/>
        </p:nvPicPr>
        <p:blipFill rotWithShape="1">
          <a:blip r:embed="rId13">
            <a:alphaModFix/>
          </a:blip>
          <a:srcRect b="0" l="0" r="0" t="0"/>
          <a:stretch/>
        </p:blipFill>
        <p:spPr>
          <a:xfrm>
            <a:off x="214870" y="1674332"/>
            <a:ext cx="546489" cy="546489"/>
          </a:xfrm>
          <a:prstGeom prst="rect">
            <a:avLst/>
          </a:prstGeom>
          <a:noFill/>
          <a:ln>
            <a:noFill/>
          </a:ln>
        </p:spPr>
      </p:pic>
      <p:pic>
        <p:nvPicPr>
          <p:cNvPr descr="CTF_Display_AbstractIdeas_BL_Plus_Thin.png" id="1610" name="Google Shape;1610;p112"/>
          <p:cNvPicPr preferRelativeResize="0"/>
          <p:nvPr/>
        </p:nvPicPr>
        <p:blipFill rotWithShape="1">
          <a:blip r:embed="rId14">
            <a:alphaModFix/>
          </a:blip>
          <a:srcRect b="0" l="0" r="0" t="0"/>
          <a:stretch/>
        </p:blipFill>
        <p:spPr>
          <a:xfrm>
            <a:off x="1096973" y="1674332"/>
            <a:ext cx="546488" cy="546489"/>
          </a:xfrm>
          <a:prstGeom prst="rect">
            <a:avLst/>
          </a:prstGeom>
          <a:noFill/>
          <a:ln>
            <a:noFill/>
          </a:ln>
        </p:spPr>
      </p:pic>
      <p:pic>
        <p:nvPicPr>
          <p:cNvPr descr="CTF_Display_AbstractIdeas_BL_QnA.png" id="1611" name="Google Shape;1611;p112"/>
          <p:cNvPicPr preferRelativeResize="0"/>
          <p:nvPr/>
        </p:nvPicPr>
        <p:blipFill rotWithShape="1">
          <a:blip r:embed="rId15">
            <a:alphaModFix/>
          </a:blip>
          <a:srcRect b="0" l="0" r="0" t="0"/>
          <a:stretch/>
        </p:blipFill>
        <p:spPr>
          <a:xfrm>
            <a:off x="1979076" y="1674332"/>
            <a:ext cx="546488" cy="546489"/>
          </a:xfrm>
          <a:prstGeom prst="rect">
            <a:avLst/>
          </a:prstGeom>
          <a:noFill/>
          <a:ln>
            <a:noFill/>
          </a:ln>
        </p:spPr>
      </p:pic>
      <p:pic>
        <p:nvPicPr>
          <p:cNvPr descr="CTF_Display_AbstractIdeas_BL_Question Person.png" id="1612" name="Google Shape;1612;p112"/>
          <p:cNvPicPr preferRelativeResize="0"/>
          <p:nvPr/>
        </p:nvPicPr>
        <p:blipFill rotWithShape="1">
          <a:blip r:embed="rId16">
            <a:alphaModFix/>
          </a:blip>
          <a:srcRect b="0" l="0" r="0" t="0"/>
          <a:stretch/>
        </p:blipFill>
        <p:spPr>
          <a:xfrm>
            <a:off x="2861179" y="1674332"/>
            <a:ext cx="546489" cy="546489"/>
          </a:xfrm>
          <a:prstGeom prst="rect">
            <a:avLst/>
          </a:prstGeom>
          <a:noFill/>
          <a:ln>
            <a:noFill/>
          </a:ln>
        </p:spPr>
      </p:pic>
      <p:pic>
        <p:nvPicPr>
          <p:cNvPr descr="CTF_Display_AbstractIdeas_BL_Question_Mark.png" id="1613" name="Google Shape;1613;p112"/>
          <p:cNvPicPr preferRelativeResize="0"/>
          <p:nvPr/>
        </p:nvPicPr>
        <p:blipFill rotWithShape="1">
          <a:blip r:embed="rId17">
            <a:alphaModFix/>
          </a:blip>
          <a:srcRect b="0" l="0" r="0" t="0"/>
          <a:stretch/>
        </p:blipFill>
        <p:spPr>
          <a:xfrm>
            <a:off x="3743282" y="1674332"/>
            <a:ext cx="546488" cy="546489"/>
          </a:xfrm>
          <a:prstGeom prst="rect">
            <a:avLst/>
          </a:prstGeom>
          <a:noFill/>
          <a:ln>
            <a:noFill/>
          </a:ln>
        </p:spPr>
      </p:pic>
      <p:pic>
        <p:nvPicPr>
          <p:cNvPr descr="CTF_Display_AbstractIdeas_BL_Rewind.png" id="1614" name="Google Shape;1614;p112"/>
          <p:cNvPicPr preferRelativeResize="0"/>
          <p:nvPr/>
        </p:nvPicPr>
        <p:blipFill rotWithShape="1">
          <a:blip r:embed="rId18">
            <a:alphaModFix/>
          </a:blip>
          <a:srcRect b="0" l="0" r="0" t="0"/>
          <a:stretch/>
        </p:blipFill>
        <p:spPr>
          <a:xfrm>
            <a:off x="4625385" y="1674332"/>
            <a:ext cx="546488" cy="546489"/>
          </a:xfrm>
          <a:prstGeom prst="rect">
            <a:avLst/>
          </a:prstGeom>
          <a:noFill/>
          <a:ln>
            <a:noFill/>
          </a:ln>
        </p:spPr>
      </p:pic>
      <p:pic>
        <p:nvPicPr>
          <p:cNvPr descr="CTF_Display_AbstractIdeas_BL_Rminder.png" id="1615" name="Google Shape;1615;p112"/>
          <p:cNvPicPr preferRelativeResize="0"/>
          <p:nvPr/>
        </p:nvPicPr>
        <p:blipFill rotWithShape="1">
          <a:blip r:embed="rId19">
            <a:alphaModFix/>
          </a:blip>
          <a:srcRect b="0" l="0" r="0" t="0"/>
          <a:stretch/>
        </p:blipFill>
        <p:spPr>
          <a:xfrm>
            <a:off x="5507488" y="1674332"/>
            <a:ext cx="546488" cy="546489"/>
          </a:xfrm>
          <a:prstGeom prst="rect">
            <a:avLst/>
          </a:prstGeom>
          <a:noFill/>
          <a:ln>
            <a:noFill/>
          </a:ln>
        </p:spPr>
      </p:pic>
      <p:pic>
        <p:nvPicPr>
          <p:cNvPr descr="CTF_Display_AbstractIdeas_BL_Router.png" id="1616" name="Google Shape;1616;p112"/>
          <p:cNvPicPr preferRelativeResize="0"/>
          <p:nvPr/>
        </p:nvPicPr>
        <p:blipFill rotWithShape="1">
          <a:blip r:embed="rId20">
            <a:alphaModFix/>
          </a:blip>
          <a:srcRect b="0" l="0" r="0" t="0"/>
          <a:stretch/>
        </p:blipFill>
        <p:spPr>
          <a:xfrm>
            <a:off x="8153797" y="1674332"/>
            <a:ext cx="546488" cy="546489"/>
          </a:xfrm>
          <a:prstGeom prst="rect">
            <a:avLst/>
          </a:prstGeom>
          <a:noFill/>
          <a:ln>
            <a:noFill/>
          </a:ln>
        </p:spPr>
      </p:pic>
      <p:pic>
        <p:nvPicPr>
          <p:cNvPr descr="CTF_Display_AbstractIdeas_BL_Security_Blank.png" id="1617" name="Google Shape;1617;p112"/>
          <p:cNvPicPr preferRelativeResize="0"/>
          <p:nvPr/>
        </p:nvPicPr>
        <p:blipFill rotWithShape="1">
          <a:blip r:embed="rId21">
            <a:alphaModFix/>
          </a:blip>
          <a:srcRect b="0" l="0" r="0" t="0"/>
          <a:stretch/>
        </p:blipFill>
        <p:spPr>
          <a:xfrm>
            <a:off x="6389591" y="1674332"/>
            <a:ext cx="546488" cy="546489"/>
          </a:xfrm>
          <a:prstGeom prst="rect">
            <a:avLst/>
          </a:prstGeom>
          <a:noFill/>
          <a:ln>
            <a:noFill/>
          </a:ln>
        </p:spPr>
      </p:pic>
      <p:pic>
        <p:nvPicPr>
          <p:cNvPr descr="CTF_Display_AbstractIdeas_BL_Security.png" id="1618" name="Google Shape;1618;p112"/>
          <p:cNvPicPr preferRelativeResize="0"/>
          <p:nvPr/>
        </p:nvPicPr>
        <p:blipFill rotWithShape="1">
          <a:blip r:embed="rId22">
            <a:alphaModFix/>
          </a:blip>
          <a:srcRect b="0" l="0" r="0" t="0"/>
          <a:stretch/>
        </p:blipFill>
        <p:spPr>
          <a:xfrm>
            <a:off x="7271693" y="1674332"/>
            <a:ext cx="546489" cy="546489"/>
          </a:xfrm>
          <a:prstGeom prst="rect">
            <a:avLst/>
          </a:prstGeom>
          <a:noFill/>
          <a:ln>
            <a:noFill/>
          </a:ln>
        </p:spPr>
      </p:pic>
      <p:pic>
        <p:nvPicPr>
          <p:cNvPr descr="CTF_Display_AbstractIdeas_BL_Surveillance.png" id="1619" name="Google Shape;1619;p112"/>
          <p:cNvPicPr preferRelativeResize="0"/>
          <p:nvPr/>
        </p:nvPicPr>
        <p:blipFill rotWithShape="1">
          <a:blip r:embed="rId23">
            <a:alphaModFix/>
          </a:blip>
          <a:srcRect b="0" l="0" r="0" t="0"/>
          <a:stretch/>
        </p:blipFill>
        <p:spPr>
          <a:xfrm>
            <a:off x="214870" y="2422541"/>
            <a:ext cx="546489" cy="546488"/>
          </a:xfrm>
          <a:prstGeom prst="rect">
            <a:avLst/>
          </a:prstGeom>
          <a:noFill/>
          <a:ln>
            <a:noFill/>
          </a:ln>
        </p:spPr>
      </p:pic>
      <p:pic>
        <p:nvPicPr>
          <p:cNvPr descr="CTF_Display_AbstractIdeas_BL_Switch.png" id="1620" name="Google Shape;1620;p112"/>
          <p:cNvPicPr preferRelativeResize="0"/>
          <p:nvPr/>
        </p:nvPicPr>
        <p:blipFill rotWithShape="1">
          <a:blip r:embed="rId24">
            <a:alphaModFix/>
          </a:blip>
          <a:srcRect b="0" l="0" r="0" t="0"/>
          <a:stretch/>
        </p:blipFill>
        <p:spPr>
          <a:xfrm>
            <a:off x="1096973" y="2422541"/>
            <a:ext cx="546488" cy="546488"/>
          </a:xfrm>
          <a:prstGeom prst="rect">
            <a:avLst/>
          </a:prstGeom>
          <a:noFill/>
          <a:ln>
            <a:noFill/>
          </a:ln>
        </p:spPr>
      </p:pic>
      <p:pic>
        <p:nvPicPr>
          <p:cNvPr descr="CTF_Display_AbstractIdeas_BL_Time.png" id="1621" name="Google Shape;1621;p112"/>
          <p:cNvPicPr preferRelativeResize="0"/>
          <p:nvPr/>
        </p:nvPicPr>
        <p:blipFill rotWithShape="1">
          <a:blip r:embed="rId25">
            <a:alphaModFix/>
          </a:blip>
          <a:srcRect b="0" l="0" r="0" t="0"/>
          <a:stretch/>
        </p:blipFill>
        <p:spPr>
          <a:xfrm>
            <a:off x="1979076" y="2422541"/>
            <a:ext cx="546488" cy="546488"/>
          </a:xfrm>
          <a:prstGeom prst="rect">
            <a:avLst/>
          </a:prstGeom>
          <a:noFill/>
          <a:ln>
            <a:noFill/>
          </a:ln>
        </p:spPr>
      </p:pic>
      <p:pic>
        <p:nvPicPr>
          <p:cNvPr descr="CTF_Display_AbstractIdeas_BL_Upload.png" id="1622" name="Google Shape;1622;p112"/>
          <p:cNvPicPr preferRelativeResize="0"/>
          <p:nvPr/>
        </p:nvPicPr>
        <p:blipFill rotWithShape="1">
          <a:blip r:embed="rId26">
            <a:alphaModFix/>
          </a:blip>
          <a:srcRect b="0" l="0" r="0" t="0"/>
          <a:stretch/>
        </p:blipFill>
        <p:spPr>
          <a:xfrm>
            <a:off x="2861179" y="2422541"/>
            <a:ext cx="546489" cy="546488"/>
          </a:xfrm>
          <a:prstGeom prst="rect">
            <a:avLst/>
          </a:prstGeom>
          <a:noFill/>
          <a:ln>
            <a:noFill/>
          </a:ln>
        </p:spPr>
      </p:pic>
      <p:pic>
        <p:nvPicPr>
          <p:cNvPr descr="CTF_Display_AbstractIdeas_BL_Warning.png" id="1623" name="Google Shape;1623;p112"/>
          <p:cNvPicPr preferRelativeResize="0"/>
          <p:nvPr/>
        </p:nvPicPr>
        <p:blipFill rotWithShape="1">
          <a:blip r:embed="rId27">
            <a:alphaModFix/>
          </a:blip>
          <a:srcRect b="0" l="0" r="0" t="0"/>
          <a:stretch/>
        </p:blipFill>
        <p:spPr>
          <a:xfrm>
            <a:off x="3743282" y="2422541"/>
            <a:ext cx="546488" cy="546488"/>
          </a:xfrm>
          <a:prstGeom prst="rect">
            <a:avLst/>
          </a:prstGeom>
          <a:noFill/>
          <a:ln>
            <a:noFill/>
          </a:ln>
        </p:spPr>
      </p:pic>
      <p:pic>
        <p:nvPicPr>
          <p:cNvPr descr="CTF_Display_AbstractIdeas_BL_WiFi.png" id="1624" name="Google Shape;1624;p112"/>
          <p:cNvPicPr preferRelativeResize="0"/>
          <p:nvPr/>
        </p:nvPicPr>
        <p:blipFill rotWithShape="1">
          <a:blip r:embed="rId28">
            <a:alphaModFix/>
          </a:blip>
          <a:srcRect b="0" l="0" r="0" t="0"/>
          <a:stretch/>
        </p:blipFill>
        <p:spPr>
          <a:xfrm>
            <a:off x="4625385" y="2422541"/>
            <a:ext cx="546488" cy="546488"/>
          </a:xfrm>
          <a:prstGeom prst="rect">
            <a:avLst/>
          </a:prstGeom>
          <a:noFill/>
          <a:ln>
            <a:noFill/>
          </a:ln>
        </p:spPr>
      </p:pic>
      <p:pic>
        <p:nvPicPr>
          <p:cNvPr descr="CTF_Display_AbstractIdeas_BL_Wireless_Access.png" id="1625" name="Google Shape;1625;p112"/>
          <p:cNvPicPr preferRelativeResize="0"/>
          <p:nvPr/>
        </p:nvPicPr>
        <p:blipFill rotWithShape="1">
          <a:blip r:embed="rId29">
            <a:alphaModFix/>
          </a:blip>
          <a:srcRect b="0" l="0" r="0" t="0"/>
          <a:stretch/>
        </p:blipFill>
        <p:spPr>
          <a:xfrm>
            <a:off x="5507488" y="2422541"/>
            <a:ext cx="546488" cy="546488"/>
          </a:xfrm>
          <a:prstGeom prst="rect">
            <a:avLst/>
          </a:prstGeom>
          <a:noFill/>
          <a:ln>
            <a:noFill/>
          </a:ln>
        </p:spPr>
      </p:pic>
      <p:pic>
        <p:nvPicPr>
          <p:cNvPr descr="CTF_Display_AbstractIdeas_BL_X_Thick.png" id="1626" name="Google Shape;1626;p112"/>
          <p:cNvPicPr preferRelativeResize="0"/>
          <p:nvPr/>
        </p:nvPicPr>
        <p:blipFill rotWithShape="1">
          <a:blip r:embed="rId30">
            <a:alphaModFix/>
          </a:blip>
          <a:srcRect b="0" l="0" r="0" t="0"/>
          <a:stretch/>
        </p:blipFill>
        <p:spPr>
          <a:xfrm>
            <a:off x="6389591" y="2422541"/>
            <a:ext cx="546488" cy="546488"/>
          </a:xfrm>
          <a:prstGeom prst="rect">
            <a:avLst/>
          </a:prstGeom>
          <a:noFill/>
          <a:ln>
            <a:noFill/>
          </a:ln>
        </p:spPr>
      </p:pic>
      <p:pic>
        <p:nvPicPr>
          <p:cNvPr descr="CTF_Display_AbstractIdeas_BL_X_Thin.png" id="1627" name="Google Shape;1627;p112"/>
          <p:cNvPicPr preferRelativeResize="0"/>
          <p:nvPr/>
        </p:nvPicPr>
        <p:blipFill rotWithShape="1">
          <a:blip r:embed="rId31">
            <a:alphaModFix/>
          </a:blip>
          <a:srcRect b="0" l="0" r="0" t="0"/>
          <a:stretch/>
        </p:blipFill>
        <p:spPr>
          <a:xfrm>
            <a:off x="7271693" y="2422541"/>
            <a:ext cx="546489" cy="546488"/>
          </a:xfrm>
          <a:prstGeom prst="rect">
            <a:avLst/>
          </a:prstGeom>
          <a:noFill/>
          <a:ln>
            <a:noFill/>
          </a:ln>
        </p:spPr>
      </p:pic>
      <p:pic>
        <p:nvPicPr>
          <p:cNvPr descr="CTF_Display_NonTechObjects_Address_Book.png" id="1628" name="Google Shape;1628;p112"/>
          <p:cNvPicPr preferRelativeResize="0"/>
          <p:nvPr/>
        </p:nvPicPr>
        <p:blipFill rotWithShape="1">
          <a:blip r:embed="rId32">
            <a:alphaModFix/>
          </a:blip>
          <a:srcRect b="0" l="0" r="0" t="0"/>
          <a:stretch/>
        </p:blipFill>
        <p:spPr>
          <a:xfrm>
            <a:off x="8153797" y="2422541"/>
            <a:ext cx="546488" cy="546488"/>
          </a:xfrm>
          <a:prstGeom prst="rect">
            <a:avLst/>
          </a:prstGeom>
          <a:noFill/>
          <a:ln>
            <a:noFill/>
          </a:ln>
        </p:spPr>
      </p:pic>
      <p:pic>
        <p:nvPicPr>
          <p:cNvPr descr="CTF_Display_NonTechObjects_Airplane.png" id="1629" name="Google Shape;1629;p112"/>
          <p:cNvPicPr preferRelativeResize="0"/>
          <p:nvPr/>
        </p:nvPicPr>
        <p:blipFill rotWithShape="1">
          <a:blip r:embed="rId33">
            <a:alphaModFix/>
          </a:blip>
          <a:srcRect b="0" l="0" r="0" t="0"/>
          <a:stretch/>
        </p:blipFill>
        <p:spPr>
          <a:xfrm>
            <a:off x="214870" y="3170750"/>
            <a:ext cx="546489" cy="546489"/>
          </a:xfrm>
          <a:prstGeom prst="rect">
            <a:avLst/>
          </a:prstGeom>
          <a:noFill/>
          <a:ln>
            <a:noFill/>
          </a:ln>
        </p:spPr>
      </p:pic>
      <p:pic>
        <p:nvPicPr>
          <p:cNvPr descr="CTF_Display_NonTechObjects_Antenna.png" id="1630" name="Google Shape;1630;p112"/>
          <p:cNvPicPr preferRelativeResize="0"/>
          <p:nvPr/>
        </p:nvPicPr>
        <p:blipFill rotWithShape="1">
          <a:blip r:embed="rId34">
            <a:alphaModFix/>
          </a:blip>
          <a:srcRect b="0" l="0" r="0" t="0"/>
          <a:stretch/>
        </p:blipFill>
        <p:spPr>
          <a:xfrm>
            <a:off x="1096973" y="3170750"/>
            <a:ext cx="546488" cy="546489"/>
          </a:xfrm>
          <a:prstGeom prst="rect">
            <a:avLst/>
          </a:prstGeom>
          <a:noFill/>
          <a:ln>
            <a:noFill/>
          </a:ln>
        </p:spPr>
      </p:pic>
      <p:pic>
        <p:nvPicPr>
          <p:cNvPr descr="CTF_Display_NonTechObjects_Beaker.png" id="1631" name="Google Shape;1631;p112"/>
          <p:cNvPicPr preferRelativeResize="0"/>
          <p:nvPr/>
        </p:nvPicPr>
        <p:blipFill rotWithShape="1">
          <a:blip r:embed="rId35">
            <a:alphaModFix/>
          </a:blip>
          <a:srcRect b="0" l="0" r="0" t="0"/>
          <a:stretch/>
        </p:blipFill>
        <p:spPr>
          <a:xfrm>
            <a:off x="1979076" y="3170750"/>
            <a:ext cx="546488" cy="546489"/>
          </a:xfrm>
          <a:prstGeom prst="rect">
            <a:avLst/>
          </a:prstGeom>
          <a:noFill/>
          <a:ln>
            <a:noFill/>
          </a:ln>
        </p:spPr>
      </p:pic>
      <p:pic>
        <p:nvPicPr>
          <p:cNvPr descr="CTF_Display_NonTechObjects_Binoculars.png" id="1632" name="Google Shape;1632;p112"/>
          <p:cNvPicPr preferRelativeResize="0"/>
          <p:nvPr/>
        </p:nvPicPr>
        <p:blipFill rotWithShape="1">
          <a:blip r:embed="rId36">
            <a:alphaModFix/>
          </a:blip>
          <a:srcRect b="0" l="0" r="0" t="0"/>
          <a:stretch/>
        </p:blipFill>
        <p:spPr>
          <a:xfrm>
            <a:off x="2861179" y="3170750"/>
            <a:ext cx="546489" cy="546489"/>
          </a:xfrm>
          <a:prstGeom prst="rect">
            <a:avLst/>
          </a:prstGeom>
          <a:noFill/>
          <a:ln>
            <a:noFill/>
          </a:ln>
        </p:spPr>
      </p:pic>
      <p:pic>
        <p:nvPicPr>
          <p:cNvPr descr="CTF_Display_NonTechObjects_Blocks.png" id="1633" name="Google Shape;1633;p112"/>
          <p:cNvPicPr preferRelativeResize="0"/>
          <p:nvPr/>
        </p:nvPicPr>
        <p:blipFill rotWithShape="1">
          <a:blip r:embed="rId37">
            <a:alphaModFix/>
          </a:blip>
          <a:srcRect b="0" l="0" r="0" t="0"/>
          <a:stretch/>
        </p:blipFill>
        <p:spPr>
          <a:xfrm>
            <a:off x="3743282" y="3170750"/>
            <a:ext cx="546488" cy="546489"/>
          </a:xfrm>
          <a:prstGeom prst="rect">
            <a:avLst/>
          </a:prstGeom>
          <a:noFill/>
          <a:ln>
            <a:noFill/>
          </a:ln>
        </p:spPr>
      </p:pic>
      <p:pic>
        <p:nvPicPr>
          <p:cNvPr descr="CTF_Display_NonTechObjects_Book.png" id="1634" name="Google Shape;1634;p112"/>
          <p:cNvPicPr preferRelativeResize="0"/>
          <p:nvPr/>
        </p:nvPicPr>
        <p:blipFill rotWithShape="1">
          <a:blip r:embed="rId38">
            <a:alphaModFix/>
          </a:blip>
          <a:srcRect b="0" l="0" r="0" t="0"/>
          <a:stretch/>
        </p:blipFill>
        <p:spPr>
          <a:xfrm>
            <a:off x="4625385" y="3170750"/>
            <a:ext cx="546488" cy="546489"/>
          </a:xfrm>
          <a:prstGeom prst="rect">
            <a:avLst/>
          </a:prstGeom>
          <a:noFill/>
          <a:ln>
            <a:noFill/>
          </a:ln>
        </p:spPr>
      </p:pic>
      <p:pic>
        <p:nvPicPr>
          <p:cNvPr descr="CTF_Display_NonTechObjects_Boot.png" id="1635" name="Google Shape;1635;p112"/>
          <p:cNvPicPr preferRelativeResize="0"/>
          <p:nvPr/>
        </p:nvPicPr>
        <p:blipFill rotWithShape="1">
          <a:blip r:embed="rId39">
            <a:alphaModFix/>
          </a:blip>
          <a:srcRect b="0" l="0" r="0" t="0"/>
          <a:stretch/>
        </p:blipFill>
        <p:spPr>
          <a:xfrm>
            <a:off x="5507488" y="3170750"/>
            <a:ext cx="546488" cy="546489"/>
          </a:xfrm>
          <a:prstGeom prst="rect">
            <a:avLst/>
          </a:prstGeom>
          <a:noFill/>
          <a:ln>
            <a:noFill/>
          </a:ln>
        </p:spPr>
      </p:pic>
      <p:pic>
        <p:nvPicPr>
          <p:cNvPr descr="CTF_Display_NonTechObjects_Brain.png" id="1636" name="Google Shape;1636;p112"/>
          <p:cNvPicPr preferRelativeResize="0"/>
          <p:nvPr/>
        </p:nvPicPr>
        <p:blipFill rotWithShape="1">
          <a:blip r:embed="rId40">
            <a:alphaModFix/>
          </a:blip>
          <a:srcRect b="0" l="0" r="0" t="0"/>
          <a:stretch/>
        </p:blipFill>
        <p:spPr>
          <a:xfrm>
            <a:off x="6389591" y="3170750"/>
            <a:ext cx="546488" cy="546489"/>
          </a:xfrm>
          <a:prstGeom prst="rect">
            <a:avLst/>
          </a:prstGeom>
          <a:noFill/>
          <a:ln>
            <a:noFill/>
          </a:ln>
        </p:spPr>
      </p:pic>
      <p:pic>
        <p:nvPicPr>
          <p:cNvPr descr="CTF_Display_NonTechObjects_Building_1.png" id="1637" name="Google Shape;1637;p112"/>
          <p:cNvPicPr preferRelativeResize="0"/>
          <p:nvPr/>
        </p:nvPicPr>
        <p:blipFill rotWithShape="1">
          <a:blip r:embed="rId41">
            <a:alphaModFix/>
          </a:blip>
          <a:srcRect b="0" l="0" r="0" t="0"/>
          <a:stretch/>
        </p:blipFill>
        <p:spPr>
          <a:xfrm>
            <a:off x="8153797" y="3170750"/>
            <a:ext cx="546488" cy="546489"/>
          </a:xfrm>
          <a:prstGeom prst="rect">
            <a:avLst/>
          </a:prstGeom>
          <a:noFill/>
          <a:ln>
            <a:noFill/>
          </a:ln>
        </p:spPr>
      </p:pic>
      <p:pic>
        <p:nvPicPr>
          <p:cNvPr descr="CTF_Display_NonTechObjects_Building_2.png" id="1638" name="Google Shape;1638;p112"/>
          <p:cNvPicPr preferRelativeResize="0"/>
          <p:nvPr/>
        </p:nvPicPr>
        <p:blipFill rotWithShape="1">
          <a:blip r:embed="rId42">
            <a:alphaModFix/>
          </a:blip>
          <a:srcRect b="0" l="0" r="0" t="0"/>
          <a:stretch/>
        </p:blipFill>
        <p:spPr>
          <a:xfrm>
            <a:off x="7271693" y="3170750"/>
            <a:ext cx="546489" cy="546489"/>
          </a:xfrm>
          <a:prstGeom prst="rect">
            <a:avLst/>
          </a:prstGeom>
          <a:noFill/>
          <a:ln>
            <a:noFill/>
          </a:ln>
        </p:spPr>
      </p:pic>
      <p:pic>
        <p:nvPicPr>
          <p:cNvPr descr="CTF_Display_NonTechObjects_Building_3.png" id="1639" name="Google Shape;1639;p112"/>
          <p:cNvPicPr preferRelativeResize="0"/>
          <p:nvPr/>
        </p:nvPicPr>
        <p:blipFill rotWithShape="1">
          <a:blip r:embed="rId43">
            <a:alphaModFix/>
          </a:blip>
          <a:srcRect b="0" l="0" r="0" t="0"/>
          <a:stretch/>
        </p:blipFill>
        <p:spPr>
          <a:xfrm>
            <a:off x="214870" y="4014209"/>
            <a:ext cx="546489" cy="546488"/>
          </a:xfrm>
          <a:prstGeom prst="rect">
            <a:avLst/>
          </a:prstGeom>
          <a:noFill/>
          <a:ln>
            <a:noFill/>
          </a:ln>
        </p:spPr>
      </p:pic>
      <p:pic>
        <p:nvPicPr>
          <p:cNvPr descr="CTF_Display_NonTechObjects_Calculator.png" id="1640" name="Google Shape;1640;p112"/>
          <p:cNvPicPr preferRelativeResize="0"/>
          <p:nvPr/>
        </p:nvPicPr>
        <p:blipFill rotWithShape="1">
          <a:blip r:embed="rId44">
            <a:alphaModFix/>
          </a:blip>
          <a:srcRect b="0" l="0" r="0" t="0"/>
          <a:stretch/>
        </p:blipFill>
        <p:spPr>
          <a:xfrm>
            <a:off x="1096973" y="4014209"/>
            <a:ext cx="546488" cy="546488"/>
          </a:xfrm>
          <a:prstGeom prst="rect">
            <a:avLst/>
          </a:prstGeom>
          <a:noFill/>
          <a:ln>
            <a:noFill/>
          </a:ln>
        </p:spPr>
      </p:pic>
      <p:pic>
        <p:nvPicPr>
          <p:cNvPr descr="CTF_Display_NonTechObjects_Calendar.png" id="1641" name="Google Shape;1641;p112"/>
          <p:cNvPicPr preferRelativeResize="0"/>
          <p:nvPr/>
        </p:nvPicPr>
        <p:blipFill rotWithShape="1">
          <a:blip r:embed="rId45">
            <a:alphaModFix/>
          </a:blip>
          <a:srcRect b="0" l="0" r="0" t="0"/>
          <a:stretch/>
        </p:blipFill>
        <p:spPr>
          <a:xfrm>
            <a:off x="1979076" y="4014209"/>
            <a:ext cx="546488" cy="546488"/>
          </a:xfrm>
          <a:prstGeom prst="rect">
            <a:avLst/>
          </a:prstGeom>
          <a:noFill/>
          <a:ln>
            <a:noFill/>
          </a:ln>
        </p:spPr>
      </p:pic>
      <p:pic>
        <p:nvPicPr>
          <p:cNvPr descr="CTF_Display_NonTechObjects_Camera.png" id="1642" name="Google Shape;1642;p112"/>
          <p:cNvPicPr preferRelativeResize="0"/>
          <p:nvPr/>
        </p:nvPicPr>
        <p:blipFill rotWithShape="1">
          <a:blip r:embed="rId46">
            <a:alphaModFix/>
          </a:blip>
          <a:srcRect b="0" l="0" r="0" t="0"/>
          <a:stretch/>
        </p:blipFill>
        <p:spPr>
          <a:xfrm>
            <a:off x="2861179" y="4014209"/>
            <a:ext cx="546489" cy="546488"/>
          </a:xfrm>
          <a:prstGeom prst="rect">
            <a:avLst/>
          </a:prstGeom>
          <a:noFill/>
          <a:ln>
            <a:noFill/>
          </a:ln>
        </p:spPr>
      </p:pic>
      <p:pic>
        <p:nvPicPr>
          <p:cNvPr descr="CTF_Display_NonTechObjects_Car_Electric.png" id="1643" name="Google Shape;1643;p112"/>
          <p:cNvPicPr preferRelativeResize="0"/>
          <p:nvPr/>
        </p:nvPicPr>
        <p:blipFill rotWithShape="1">
          <a:blip r:embed="rId47">
            <a:alphaModFix/>
          </a:blip>
          <a:srcRect b="0" l="0" r="0" t="0"/>
          <a:stretch/>
        </p:blipFill>
        <p:spPr>
          <a:xfrm>
            <a:off x="3743282" y="4014209"/>
            <a:ext cx="546488" cy="546488"/>
          </a:xfrm>
          <a:prstGeom prst="rect">
            <a:avLst/>
          </a:prstGeom>
          <a:noFill/>
          <a:ln>
            <a:noFill/>
          </a:ln>
        </p:spPr>
      </p:pic>
      <p:pic>
        <p:nvPicPr>
          <p:cNvPr descr="CTF_Display_NonTechObjects_Car_Sport.png" id="1644" name="Google Shape;1644;p112"/>
          <p:cNvPicPr preferRelativeResize="0"/>
          <p:nvPr/>
        </p:nvPicPr>
        <p:blipFill rotWithShape="1">
          <a:blip r:embed="rId48">
            <a:alphaModFix/>
          </a:blip>
          <a:srcRect b="0" l="0" r="0" t="0"/>
          <a:stretch/>
        </p:blipFill>
        <p:spPr>
          <a:xfrm>
            <a:off x="4625385" y="4014209"/>
            <a:ext cx="546488" cy="546488"/>
          </a:xfrm>
          <a:prstGeom prst="rect">
            <a:avLst/>
          </a:prstGeom>
          <a:noFill/>
          <a:ln>
            <a:noFill/>
          </a:ln>
        </p:spPr>
      </p:pic>
      <p:pic>
        <p:nvPicPr>
          <p:cNvPr descr="CTF_Display_NonTechObjects_Car.png" id="1645" name="Google Shape;1645;p112"/>
          <p:cNvPicPr preferRelativeResize="0"/>
          <p:nvPr/>
        </p:nvPicPr>
        <p:blipFill rotWithShape="1">
          <a:blip r:embed="rId49">
            <a:alphaModFix/>
          </a:blip>
          <a:srcRect b="0" l="0" r="0" t="0"/>
          <a:stretch/>
        </p:blipFill>
        <p:spPr>
          <a:xfrm>
            <a:off x="5507488" y="4014209"/>
            <a:ext cx="546488" cy="546488"/>
          </a:xfrm>
          <a:prstGeom prst="rect">
            <a:avLst/>
          </a:prstGeom>
          <a:noFill/>
          <a:ln>
            <a:noFill/>
          </a:ln>
        </p:spPr>
      </p:pic>
      <p:pic>
        <p:nvPicPr>
          <p:cNvPr descr="CTF_Display_NonTechObjects_Certificate_Licence.png" id="1646" name="Google Shape;1646;p112"/>
          <p:cNvPicPr preferRelativeResize="0"/>
          <p:nvPr/>
        </p:nvPicPr>
        <p:blipFill rotWithShape="1">
          <a:blip r:embed="rId50">
            <a:alphaModFix/>
          </a:blip>
          <a:srcRect b="0" l="0" r="0" t="0"/>
          <a:stretch/>
        </p:blipFill>
        <p:spPr>
          <a:xfrm>
            <a:off x="6389591" y="4014209"/>
            <a:ext cx="546488" cy="546488"/>
          </a:xfrm>
          <a:prstGeom prst="rect">
            <a:avLst/>
          </a:prstGeom>
          <a:noFill/>
          <a:ln>
            <a:noFill/>
          </a:ln>
        </p:spPr>
      </p:pic>
      <p:pic>
        <p:nvPicPr>
          <p:cNvPr descr="CTF_Display_NonTechObjects_Checklist.png" id="1647" name="Google Shape;1647;p112"/>
          <p:cNvPicPr preferRelativeResize="0"/>
          <p:nvPr/>
        </p:nvPicPr>
        <p:blipFill rotWithShape="1">
          <a:blip r:embed="rId51">
            <a:alphaModFix/>
          </a:blip>
          <a:srcRect b="0" l="0" r="0" t="0"/>
          <a:stretch/>
        </p:blipFill>
        <p:spPr>
          <a:xfrm>
            <a:off x="8153797" y="4014209"/>
            <a:ext cx="546488" cy="546488"/>
          </a:xfrm>
          <a:prstGeom prst="rect">
            <a:avLst/>
          </a:prstGeom>
          <a:noFill/>
          <a:ln>
            <a:noFill/>
          </a:ln>
        </p:spPr>
      </p:pic>
      <p:pic>
        <p:nvPicPr>
          <p:cNvPr descr="CTF_Display_NonTechObjects_Clipboard_Checks.png" id="1648" name="Google Shape;1648;p112"/>
          <p:cNvPicPr preferRelativeResize="0"/>
          <p:nvPr/>
        </p:nvPicPr>
        <p:blipFill rotWithShape="1">
          <a:blip r:embed="rId52">
            <a:alphaModFix/>
          </a:blip>
          <a:srcRect b="0" l="0" r="0" t="0"/>
          <a:stretch/>
        </p:blipFill>
        <p:spPr>
          <a:xfrm>
            <a:off x="7271693" y="4014209"/>
            <a:ext cx="546489" cy="54648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113"/>
          <p:cNvSpPr txBox="1"/>
          <p:nvPr/>
        </p:nvSpPr>
        <p:spPr>
          <a:xfrm>
            <a:off x="2597638" y="237482"/>
            <a:ext cx="4272900" cy="468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2600"/>
              <a:buFont typeface="Montserrat Black"/>
              <a:buNone/>
            </a:pPr>
            <a:r>
              <a:rPr b="1" i="0" lang="en" sz="2600" u="none" cap="none" strike="noStrike">
                <a:solidFill>
                  <a:schemeClr val="lt1"/>
                </a:solidFill>
                <a:latin typeface="Montserrat ExtraBold"/>
                <a:ea typeface="Montserrat ExtraBold"/>
                <a:cs typeface="Montserrat ExtraBold"/>
                <a:sym typeface="Montserrat ExtraBold"/>
              </a:rPr>
              <a:t>Presentation icons</a:t>
            </a:r>
            <a:endParaRPr b="1" i="0" sz="1100" u="none" cap="none" strike="noStrike">
              <a:solidFill>
                <a:schemeClr val="lt1"/>
              </a:solidFill>
              <a:latin typeface="Montserrat ExtraBold"/>
              <a:ea typeface="Montserrat ExtraBold"/>
              <a:cs typeface="Montserrat ExtraBold"/>
              <a:sym typeface="Montserrat ExtraBold"/>
            </a:endParaRPr>
          </a:p>
        </p:txBody>
      </p:sp>
      <p:pic>
        <p:nvPicPr>
          <p:cNvPr descr="CTF_Display_NonTechObjects_Clipboard.png" id="1654" name="Google Shape;1654;p113"/>
          <p:cNvPicPr preferRelativeResize="0"/>
          <p:nvPr/>
        </p:nvPicPr>
        <p:blipFill rotWithShape="1">
          <a:blip r:embed="rId3">
            <a:alphaModFix/>
          </a:blip>
          <a:srcRect b="0" l="0" r="0" t="0"/>
          <a:stretch/>
        </p:blipFill>
        <p:spPr>
          <a:xfrm>
            <a:off x="292808" y="984422"/>
            <a:ext cx="534327" cy="534326"/>
          </a:xfrm>
          <a:prstGeom prst="rect">
            <a:avLst/>
          </a:prstGeom>
          <a:noFill/>
          <a:ln>
            <a:noFill/>
          </a:ln>
        </p:spPr>
      </p:pic>
      <p:pic>
        <p:nvPicPr>
          <p:cNvPr descr="CTF_Display_NonTechObjects_Clock.png" id="1655" name="Google Shape;1655;p113"/>
          <p:cNvPicPr preferRelativeResize="0"/>
          <p:nvPr/>
        </p:nvPicPr>
        <p:blipFill rotWithShape="1">
          <a:blip r:embed="rId4">
            <a:alphaModFix/>
          </a:blip>
          <a:srcRect b="0" l="0" r="0" t="0"/>
          <a:stretch/>
        </p:blipFill>
        <p:spPr>
          <a:xfrm>
            <a:off x="1167603" y="984422"/>
            <a:ext cx="534327" cy="534326"/>
          </a:xfrm>
          <a:prstGeom prst="rect">
            <a:avLst/>
          </a:prstGeom>
          <a:noFill/>
          <a:ln>
            <a:noFill/>
          </a:ln>
        </p:spPr>
      </p:pic>
      <p:pic>
        <p:nvPicPr>
          <p:cNvPr descr="CTF_Display_NonTechObjects_Compass.png" id="1656" name="Google Shape;1656;p113"/>
          <p:cNvPicPr preferRelativeResize="0"/>
          <p:nvPr/>
        </p:nvPicPr>
        <p:blipFill rotWithShape="1">
          <a:blip r:embed="rId5">
            <a:alphaModFix/>
          </a:blip>
          <a:srcRect b="0" l="0" r="0" t="0"/>
          <a:stretch/>
        </p:blipFill>
        <p:spPr>
          <a:xfrm>
            <a:off x="2042397" y="984422"/>
            <a:ext cx="534327" cy="534326"/>
          </a:xfrm>
          <a:prstGeom prst="rect">
            <a:avLst/>
          </a:prstGeom>
          <a:noFill/>
          <a:ln>
            <a:noFill/>
          </a:ln>
        </p:spPr>
      </p:pic>
      <p:pic>
        <p:nvPicPr>
          <p:cNvPr descr="CTF_Display_NonTechObjects_Contact_Card.png" id="1657" name="Google Shape;1657;p113"/>
          <p:cNvPicPr preferRelativeResize="0"/>
          <p:nvPr/>
        </p:nvPicPr>
        <p:blipFill rotWithShape="1">
          <a:blip r:embed="rId6">
            <a:alphaModFix/>
          </a:blip>
          <a:srcRect b="0" l="0" r="0" t="0"/>
          <a:stretch/>
        </p:blipFill>
        <p:spPr>
          <a:xfrm>
            <a:off x="2917192" y="984422"/>
            <a:ext cx="534327" cy="534326"/>
          </a:xfrm>
          <a:prstGeom prst="rect">
            <a:avLst/>
          </a:prstGeom>
          <a:noFill/>
          <a:ln>
            <a:noFill/>
          </a:ln>
        </p:spPr>
      </p:pic>
      <p:pic>
        <p:nvPicPr>
          <p:cNvPr descr="CTF_Display_NonTechObjects_Control_Pad.png" id="1658" name="Google Shape;1658;p113"/>
          <p:cNvPicPr preferRelativeResize="0"/>
          <p:nvPr/>
        </p:nvPicPr>
        <p:blipFill rotWithShape="1">
          <a:blip r:embed="rId7">
            <a:alphaModFix/>
          </a:blip>
          <a:srcRect b="0" l="0" r="0" t="0"/>
          <a:stretch/>
        </p:blipFill>
        <p:spPr>
          <a:xfrm>
            <a:off x="3791987" y="984422"/>
            <a:ext cx="534326" cy="534326"/>
          </a:xfrm>
          <a:prstGeom prst="rect">
            <a:avLst/>
          </a:prstGeom>
          <a:noFill/>
          <a:ln>
            <a:noFill/>
          </a:ln>
        </p:spPr>
      </p:pic>
      <p:pic>
        <p:nvPicPr>
          <p:cNvPr descr="CTF_Display_NonTechObjects_Credit_Card.png" id="1659" name="Google Shape;1659;p113"/>
          <p:cNvPicPr preferRelativeResize="0"/>
          <p:nvPr/>
        </p:nvPicPr>
        <p:blipFill rotWithShape="1">
          <a:blip r:embed="rId8">
            <a:alphaModFix/>
          </a:blip>
          <a:srcRect b="0" l="0" r="0" t="0"/>
          <a:stretch/>
        </p:blipFill>
        <p:spPr>
          <a:xfrm>
            <a:off x="4666780" y="984422"/>
            <a:ext cx="534327" cy="534326"/>
          </a:xfrm>
          <a:prstGeom prst="rect">
            <a:avLst/>
          </a:prstGeom>
          <a:noFill/>
          <a:ln>
            <a:noFill/>
          </a:ln>
        </p:spPr>
      </p:pic>
      <p:pic>
        <p:nvPicPr>
          <p:cNvPr descr="CTF_Display_NonTechObjects_Dial.png" id="1660" name="Google Shape;1660;p113"/>
          <p:cNvPicPr preferRelativeResize="0"/>
          <p:nvPr/>
        </p:nvPicPr>
        <p:blipFill rotWithShape="1">
          <a:blip r:embed="rId9">
            <a:alphaModFix/>
          </a:blip>
          <a:srcRect b="0" l="0" r="0" t="0"/>
          <a:stretch/>
        </p:blipFill>
        <p:spPr>
          <a:xfrm>
            <a:off x="5541575" y="984422"/>
            <a:ext cx="534327" cy="534326"/>
          </a:xfrm>
          <a:prstGeom prst="rect">
            <a:avLst/>
          </a:prstGeom>
          <a:noFill/>
          <a:ln>
            <a:noFill/>
          </a:ln>
        </p:spPr>
      </p:pic>
      <p:pic>
        <p:nvPicPr>
          <p:cNvPr descr="CTF_Display_NonTechObjects_Door - strikethrough.png" id="1661" name="Google Shape;1661;p113"/>
          <p:cNvPicPr preferRelativeResize="0"/>
          <p:nvPr/>
        </p:nvPicPr>
        <p:blipFill rotWithShape="1">
          <a:blip r:embed="rId10">
            <a:alphaModFix/>
          </a:blip>
          <a:srcRect b="0" l="0" r="0" t="0"/>
          <a:stretch/>
        </p:blipFill>
        <p:spPr>
          <a:xfrm>
            <a:off x="6416370" y="984422"/>
            <a:ext cx="534327" cy="534326"/>
          </a:xfrm>
          <a:prstGeom prst="rect">
            <a:avLst/>
          </a:prstGeom>
          <a:noFill/>
          <a:ln>
            <a:noFill/>
          </a:ln>
        </p:spPr>
      </p:pic>
      <p:pic>
        <p:nvPicPr>
          <p:cNvPr descr="CTF_Display_NonTechObjects_Door_Open.png" id="1662" name="Google Shape;1662;p113"/>
          <p:cNvPicPr preferRelativeResize="0"/>
          <p:nvPr/>
        </p:nvPicPr>
        <p:blipFill rotWithShape="1">
          <a:blip r:embed="rId11">
            <a:alphaModFix/>
          </a:blip>
          <a:srcRect b="0" l="0" r="0" t="0"/>
          <a:stretch/>
        </p:blipFill>
        <p:spPr>
          <a:xfrm>
            <a:off x="8165959" y="984422"/>
            <a:ext cx="534327" cy="534326"/>
          </a:xfrm>
          <a:prstGeom prst="rect">
            <a:avLst/>
          </a:prstGeom>
          <a:noFill/>
          <a:ln>
            <a:noFill/>
          </a:ln>
        </p:spPr>
      </p:pic>
      <p:pic>
        <p:nvPicPr>
          <p:cNvPr descr="CTF_Display_NonTechObjects_Earth.png" id="1663" name="Google Shape;1663;p113"/>
          <p:cNvPicPr preferRelativeResize="0"/>
          <p:nvPr/>
        </p:nvPicPr>
        <p:blipFill rotWithShape="1">
          <a:blip r:embed="rId12">
            <a:alphaModFix/>
          </a:blip>
          <a:srcRect b="0" l="0" r="0" t="0"/>
          <a:stretch/>
        </p:blipFill>
        <p:spPr>
          <a:xfrm>
            <a:off x="7291164" y="984422"/>
            <a:ext cx="534326" cy="534326"/>
          </a:xfrm>
          <a:prstGeom prst="rect">
            <a:avLst/>
          </a:prstGeom>
          <a:noFill/>
          <a:ln>
            <a:noFill/>
          </a:ln>
        </p:spPr>
      </p:pic>
      <p:pic>
        <p:nvPicPr>
          <p:cNvPr descr="CTF_Display_NonTechObjects_Eyeglasses.png" id="1664" name="Google Shape;1664;p113"/>
          <p:cNvPicPr preferRelativeResize="0"/>
          <p:nvPr/>
        </p:nvPicPr>
        <p:blipFill rotWithShape="1">
          <a:blip r:embed="rId13">
            <a:alphaModFix/>
          </a:blip>
          <a:srcRect b="0" l="0" r="0" t="0"/>
          <a:stretch/>
        </p:blipFill>
        <p:spPr>
          <a:xfrm>
            <a:off x="292808" y="1734118"/>
            <a:ext cx="534327" cy="534327"/>
          </a:xfrm>
          <a:prstGeom prst="rect">
            <a:avLst/>
          </a:prstGeom>
          <a:noFill/>
          <a:ln>
            <a:noFill/>
          </a:ln>
        </p:spPr>
      </p:pic>
      <p:pic>
        <p:nvPicPr>
          <p:cNvPr descr="CTF_Display_NonTechObjects_Film.png" id="1665" name="Google Shape;1665;p113"/>
          <p:cNvPicPr preferRelativeResize="0"/>
          <p:nvPr/>
        </p:nvPicPr>
        <p:blipFill rotWithShape="1">
          <a:blip r:embed="rId14">
            <a:alphaModFix/>
          </a:blip>
          <a:srcRect b="0" l="0" r="0" t="0"/>
          <a:stretch/>
        </p:blipFill>
        <p:spPr>
          <a:xfrm>
            <a:off x="1167603" y="1734118"/>
            <a:ext cx="534327" cy="534327"/>
          </a:xfrm>
          <a:prstGeom prst="rect">
            <a:avLst/>
          </a:prstGeom>
          <a:noFill/>
          <a:ln>
            <a:noFill/>
          </a:ln>
        </p:spPr>
      </p:pic>
      <p:pic>
        <p:nvPicPr>
          <p:cNvPr descr="CTF_Display_NonTechObjects_Flag.png" id="1666" name="Google Shape;1666;p113"/>
          <p:cNvPicPr preferRelativeResize="0"/>
          <p:nvPr/>
        </p:nvPicPr>
        <p:blipFill rotWithShape="1">
          <a:blip r:embed="rId15">
            <a:alphaModFix/>
          </a:blip>
          <a:srcRect b="0" l="0" r="0" t="0"/>
          <a:stretch/>
        </p:blipFill>
        <p:spPr>
          <a:xfrm>
            <a:off x="2042397" y="1734118"/>
            <a:ext cx="534327" cy="534327"/>
          </a:xfrm>
          <a:prstGeom prst="rect">
            <a:avLst/>
          </a:prstGeom>
          <a:noFill/>
          <a:ln>
            <a:noFill/>
          </a:ln>
        </p:spPr>
      </p:pic>
      <p:pic>
        <p:nvPicPr>
          <p:cNvPr descr="CTF_Display_NonTechObjects_Garbage_Can.png" id="1667" name="Google Shape;1667;p113"/>
          <p:cNvPicPr preferRelativeResize="0"/>
          <p:nvPr/>
        </p:nvPicPr>
        <p:blipFill rotWithShape="1">
          <a:blip r:embed="rId16">
            <a:alphaModFix/>
          </a:blip>
          <a:srcRect b="0" l="0" r="0" t="0"/>
          <a:stretch/>
        </p:blipFill>
        <p:spPr>
          <a:xfrm>
            <a:off x="2917192" y="1734118"/>
            <a:ext cx="534327" cy="534327"/>
          </a:xfrm>
          <a:prstGeom prst="rect">
            <a:avLst/>
          </a:prstGeom>
          <a:noFill/>
          <a:ln>
            <a:noFill/>
          </a:ln>
        </p:spPr>
      </p:pic>
      <p:pic>
        <p:nvPicPr>
          <p:cNvPr descr="CTF_Display_NonTechObjects_Gauge.png" id="1668" name="Google Shape;1668;p113"/>
          <p:cNvPicPr preferRelativeResize="0"/>
          <p:nvPr/>
        </p:nvPicPr>
        <p:blipFill rotWithShape="1">
          <a:blip r:embed="rId17">
            <a:alphaModFix/>
          </a:blip>
          <a:srcRect b="0" l="0" r="0" t="0"/>
          <a:stretch/>
        </p:blipFill>
        <p:spPr>
          <a:xfrm>
            <a:off x="3791987" y="1734118"/>
            <a:ext cx="534326" cy="534327"/>
          </a:xfrm>
          <a:prstGeom prst="rect">
            <a:avLst/>
          </a:prstGeom>
          <a:noFill/>
          <a:ln>
            <a:noFill/>
          </a:ln>
        </p:spPr>
      </p:pic>
      <p:pic>
        <p:nvPicPr>
          <p:cNvPr descr="CTF_Display_NonTechObjects_Gear.png" id="1669" name="Google Shape;1669;p113"/>
          <p:cNvPicPr preferRelativeResize="0"/>
          <p:nvPr/>
        </p:nvPicPr>
        <p:blipFill rotWithShape="1">
          <a:blip r:embed="rId18">
            <a:alphaModFix/>
          </a:blip>
          <a:srcRect b="0" l="0" r="0" t="0"/>
          <a:stretch/>
        </p:blipFill>
        <p:spPr>
          <a:xfrm>
            <a:off x="4666780" y="1734118"/>
            <a:ext cx="534327" cy="534327"/>
          </a:xfrm>
          <a:prstGeom prst="rect">
            <a:avLst/>
          </a:prstGeom>
          <a:noFill/>
          <a:ln>
            <a:noFill/>
          </a:ln>
        </p:spPr>
      </p:pic>
      <p:pic>
        <p:nvPicPr>
          <p:cNvPr descr="CTF_Display_NonTechObjects_Globe.png" id="1670" name="Google Shape;1670;p113"/>
          <p:cNvPicPr preferRelativeResize="0"/>
          <p:nvPr/>
        </p:nvPicPr>
        <p:blipFill rotWithShape="1">
          <a:blip r:embed="rId19">
            <a:alphaModFix/>
          </a:blip>
          <a:srcRect b="0" l="0" r="0" t="0"/>
          <a:stretch/>
        </p:blipFill>
        <p:spPr>
          <a:xfrm>
            <a:off x="5541575" y="1734118"/>
            <a:ext cx="534327" cy="534327"/>
          </a:xfrm>
          <a:prstGeom prst="rect">
            <a:avLst/>
          </a:prstGeom>
          <a:noFill/>
          <a:ln>
            <a:noFill/>
          </a:ln>
        </p:spPr>
      </p:pic>
      <p:pic>
        <p:nvPicPr>
          <p:cNvPr descr="CTF_Display_NonTechObjects_Headphones.png" id="1671" name="Google Shape;1671;p113"/>
          <p:cNvPicPr preferRelativeResize="0"/>
          <p:nvPr/>
        </p:nvPicPr>
        <p:blipFill rotWithShape="1">
          <a:blip r:embed="rId20">
            <a:alphaModFix/>
          </a:blip>
          <a:srcRect b="0" l="0" r="0" t="0"/>
          <a:stretch/>
        </p:blipFill>
        <p:spPr>
          <a:xfrm>
            <a:off x="6416370" y="1734118"/>
            <a:ext cx="534327" cy="534327"/>
          </a:xfrm>
          <a:prstGeom prst="rect">
            <a:avLst/>
          </a:prstGeom>
          <a:noFill/>
          <a:ln>
            <a:noFill/>
          </a:ln>
        </p:spPr>
      </p:pic>
      <p:pic>
        <p:nvPicPr>
          <p:cNvPr descr="CTF_Display_NonTechObjects_Helping_Hand.png" id="1672" name="Google Shape;1672;p113"/>
          <p:cNvPicPr preferRelativeResize="0"/>
          <p:nvPr/>
        </p:nvPicPr>
        <p:blipFill rotWithShape="1">
          <a:blip r:embed="rId21">
            <a:alphaModFix/>
          </a:blip>
          <a:srcRect b="0" l="0" r="0" t="0"/>
          <a:stretch/>
        </p:blipFill>
        <p:spPr>
          <a:xfrm>
            <a:off x="8165959" y="1734118"/>
            <a:ext cx="534327" cy="534327"/>
          </a:xfrm>
          <a:prstGeom prst="rect">
            <a:avLst/>
          </a:prstGeom>
          <a:noFill/>
          <a:ln>
            <a:noFill/>
          </a:ln>
        </p:spPr>
      </p:pic>
      <p:pic>
        <p:nvPicPr>
          <p:cNvPr descr="CTF_Display_NonTechObjects_Home.png" id="1673" name="Google Shape;1673;p113"/>
          <p:cNvPicPr preferRelativeResize="0"/>
          <p:nvPr/>
        </p:nvPicPr>
        <p:blipFill rotWithShape="1">
          <a:blip r:embed="rId22">
            <a:alphaModFix/>
          </a:blip>
          <a:srcRect b="0" l="0" r="0" t="0"/>
          <a:stretch/>
        </p:blipFill>
        <p:spPr>
          <a:xfrm>
            <a:off x="7291164" y="1734118"/>
            <a:ext cx="534326" cy="534327"/>
          </a:xfrm>
          <a:prstGeom prst="rect">
            <a:avLst/>
          </a:prstGeom>
          <a:noFill/>
          <a:ln>
            <a:noFill/>
          </a:ln>
        </p:spPr>
      </p:pic>
      <p:pic>
        <p:nvPicPr>
          <p:cNvPr descr="CTF_Display_NonTechObjects_Hourglass.png" id="1674" name="Google Shape;1674;p113"/>
          <p:cNvPicPr preferRelativeResize="0"/>
          <p:nvPr/>
        </p:nvPicPr>
        <p:blipFill rotWithShape="1">
          <a:blip r:embed="rId23">
            <a:alphaModFix/>
          </a:blip>
          <a:srcRect b="0" l="0" r="0" t="0"/>
          <a:stretch/>
        </p:blipFill>
        <p:spPr>
          <a:xfrm>
            <a:off x="292808" y="2483814"/>
            <a:ext cx="534327" cy="534327"/>
          </a:xfrm>
          <a:prstGeom prst="rect">
            <a:avLst/>
          </a:prstGeom>
          <a:noFill/>
          <a:ln>
            <a:noFill/>
          </a:ln>
        </p:spPr>
      </p:pic>
      <p:pic>
        <p:nvPicPr>
          <p:cNvPr descr="CTF_Display_NonTechObjects_Ladder.png" id="1675" name="Google Shape;1675;p113"/>
          <p:cNvPicPr preferRelativeResize="0"/>
          <p:nvPr/>
        </p:nvPicPr>
        <p:blipFill rotWithShape="1">
          <a:blip r:embed="rId24">
            <a:alphaModFix/>
          </a:blip>
          <a:srcRect b="0" l="0" r="0" t="0"/>
          <a:stretch/>
        </p:blipFill>
        <p:spPr>
          <a:xfrm>
            <a:off x="1167603" y="2483814"/>
            <a:ext cx="534327" cy="534327"/>
          </a:xfrm>
          <a:prstGeom prst="rect">
            <a:avLst/>
          </a:prstGeom>
          <a:noFill/>
          <a:ln>
            <a:noFill/>
          </a:ln>
        </p:spPr>
      </p:pic>
      <p:pic>
        <p:nvPicPr>
          <p:cNvPr descr="CTF_Display_NonTechObjects_Light_Bulb_Gear.png" id="1676" name="Google Shape;1676;p113"/>
          <p:cNvPicPr preferRelativeResize="0"/>
          <p:nvPr/>
        </p:nvPicPr>
        <p:blipFill rotWithShape="1">
          <a:blip r:embed="rId25">
            <a:alphaModFix/>
          </a:blip>
          <a:srcRect b="0" l="0" r="0" t="0"/>
          <a:stretch/>
        </p:blipFill>
        <p:spPr>
          <a:xfrm>
            <a:off x="2042397" y="2483814"/>
            <a:ext cx="534327" cy="534327"/>
          </a:xfrm>
          <a:prstGeom prst="rect">
            <a:avLst/>
          </a:prstGeom>
          <a:noFill/>
          <a:ln>
            <a:noFill/>
          </a:ln>
        </p:spPr>
      </p:pic>
      <p:pic>
        <p:nvPicPr>
          <p:cNvPr descr="CTF_Display_NonTechObjects_Light_Bulb.png" id="1677" name="Google Shape;1677;p113"/>
          <p:cNvPicPr preferRelativeResize="0"/>
          <p:nvPr/>
        </p:nvPicPr>
        <p:blipFill rotWithShape="1">
          <a:blip r:embed="rId26">
            <a:alphaModFix/>
          </a:blip>
          <a:srcRect b="0" l="0" r="0" t="0"/>
          <a:stretch/>
        </p:blipFill>
        <p:spPr>
          <a:xfrm>
            <a:off x="2917192" y="2483814"/>
            <a:ext cx="534327" cy="534327"/>
          </a:xfrm>
          <a:prstGeom prst="rect">
            <a:avLst/>
          </a:prstGeom>
          <a:noFill/>
          <a:ln>
            <a:noFill/>
          </a:ln>
        </p:spPr>
      </p:pic>
      <p:pic>
        <p:nvPicPr>
          <p:cNvPr descr="CTF_Display_NonTechObjects_Magnifying_Glass.png" id="1678" name="Google Shape;1678;p113"/>
          <p:cNvPicPr preferRelativeResize="0"/>
          <p:nvPr/>
        </p:nvPicPr>
        <p:blipFill rotWithShape="1">
          <a:blip r:embed="rId27">
            <a:alphaModFix/>
          </a:blip>
          <a:srcRect b="0" l="0" r="0" t="0"/>
          <a:stretch/>
        </p:blipFill>
        <p:spPr>
          <a:xfrm>
            <a:off x="3791987" y="2483814"/>
            <a:ext cx="534326" cy="534327"/>
          </a:xfrm>
          <a:prstGeom prst="rect">
            <a:avLst/>
          </a:prstGeom>
          <a:noFill/>
          <a:ln>
            <a:noFill/>
          </a:ln>
        </p:spPr>
      </p:pic>
      <p:pic>
        <p:nvPicPr>
          <p:cNvPr descr="CTF_Display_NonTechObjects_Mailbox.png" id="1679" name="Google Shape;1679;p113"/>
          <p:cNvPicPr preferRelativeResize="0"/>
          <p:nvPr/>
        </p:nvPicPr>
        <p:blipFill rotWithShape="1">
          <a:blip r:embed="rId28">
            <a:alphaModFix/>
          </a:blip>
          <a:srcRect b="0" l="0" r="0" t="0"/>
          <a:stretch/>
        </p:blipFill>
        <p:spPr>
          <a:xfrm>
            <a:off x="4666780" y="2483814"/>
            <a:ext cx="534327" cy="534327"/>
          </a:xfrm>
          <a:prstGeom prst="rect">
            <a:avLst/>
          </a:prstGeom>
          <a:noFill/>
          <a:ln>
            <a:noFill/>
          </a:ln>
        </p:spPr>
      </p:pic>
      <p:pic>
        <p:nvPicPr>
          <p:cNvPr descr="CTF_Display_NonTechObjects_Marker.png" id="1680" name="Google Shape;1680;p113"/>
          <p:cNvPicPr preferRelativeResize="0"/>
          <p:nvPr/>
        </p:nvPicPr>
        <p:blipFill rotWithShape="1">
          <a:blip r:embed="rId29">
            <a:alphaModFix/>
          </a:blip>
          <a:srcRect b="0" l="0" r="0" t="0"/>
          <a:stretch/>
        </p:blipFill>
        <p:spPr>
          <a:xfrm>
            <a:off x="5541575" y="2483814"/>
            <a:ext cx="534327" cy="534327"/>
          </a:xfrm>
          <a:prstGeom prst="rect">
            <a:avLst/>
          </a:prstGeom>
          <a:noFill/>
          <a:ln>
            <a:noFill/>
          </a:ln>
        </p:spPr>
      </p:pic>
      <p:pic>
        <p:nvPicPr>
          <p:cNvPr descr="CTF_Display_NonTechObjects_Measuring_Tape.png" id="1681" name="Google Shape;1681;p113"/>
          <p:cNvPicPr preferRelativeResize="0"/>
          <p:nvPr/>
        </p:nvPicPr>
        <p:blipFill rotWithShape="1">
          <a:blip r:embed="rId30">
            <a:alphaModFix/>
          </a:blip>
          <a:srcRect b="0" l="0" r="0" t="0"/>
          <a:stretch/>
        </p:blipFill>
        <p:spPr>
          <a:xfrm>
            <a:off x="6416370" y="2483814"/>
            <a:ext cx="534327" cy="534327"/>
          </a:xfrm>
          <a:prstGeom prst="rect">
            <a:avLst/>
          </a:prstGeom>
          <a:noFill/>
          <a:ln>
            <a:noFill/>
          </a:ln>
        </p:spPr>
      </p:pic>
      <p:pic>
        <p:nvPicPr>
          <p:cNvPr descr="CTF_Display_NonTechObjects_Megaphone.png" id="1682" name="Google Shape;1682;p113"/>
          <p:cNvPicPr preferRelativeResize="0"/>
          <p:nvPr/>
        </p:nvPicPr>
        <p:blipFill rotWithShape="1">
          <a:blip r:embed="rId31">
            <a:alphaModFix/>
          </a:blip>
          <a:srcRect b="0" l="0" r="0" t="0"/>
          <a:stretch/>
        </p:blipFill>
        <p:spPr>
          <a:xfrm>
            <a:off x="7291164" y="2483814"/>
            <a:ext cx="534326" cy="534327"/>
          </a:xfrm>
          <a:prstGeom prst="rect">
            <a:avLst/>
          </a:prstGeom>
          <a:noFill/>
          <a:ln>
            <a:noFill/>
          </a:ln>
        </p:spPr>
      </p:pic>
      <p:pic>
        <p:nvPicPr>
          <p:cNvPr descr="CTF_Display_NonTechObjects_Mic_Radio.png" id="1683" name="Google Shape;1683;p113"/>
          <p:cNvPicPr preferRelativeResize="0"/>
          <p:nvPr/>
        </p:nvPicPr>
        <p:blipFill rotWithShape="1">
          <a:blip r:embed="rId32">
            <a:alphaModFix/>
          </a:blip>
          <a:srcRect b="0" l="0" r="0" t="0"/>
          <a:stretch/>
        </p:blipFill>
        <p:spPr>
          <a:xfrm>
            <a:off x="8165959" y="2483814"/>
            <a:ext cx="534327" cy="534327"/>
          </a:xfrm>
          <a:prstGeom prst="rect">
            <a:avLst/>
          </a:prstGeom>
          <a:noFill/>
          <a:ln>
            <a:noFill/>
          </a:ln>
        </p:spPr>
      </p:pic>
      <p:pic>
        <p:nvPicPr>
          <p:cNvPr descr="CTF_Display_NonTechObjects_Mic.png" id="1684" name="Google Shape;1684;p113"/>
          <p:cNvPicPr preferRelativeResize="0"/>
          <p:nvPr/>
        </p:nvPicPr>
        <p:blipFill rotWithShape="1">
          <a:blip r:embed="rId33">
            <a:alphaModFix/>
          </a:blip>
          <a:srcRect b="0" l="0" r="0" t="0"/>
          <a:stretch/>
        </p:blipFill>
        <p:spPr>
          <a:xfrm>
            <a:off x="292808" y="3233510"/>
            <a:ext cx="534327" cy="534327"/>
          </a:xfrm>
          <a:prstGeom prst="rect">
            <a:avLst/>
          </a:prstGeom>
          <a:noFill/>
          <a:ln>
            <a:noFill/>
          </a:ln>
        </p:spPr>
      </p:pic>
      <p:pic>
        <p:nvPicPr>
          <p:cNvPr descr="CTF_Display_NonTechObjects_Money.png" id="1685" name="Google Shape;1685;p113"/>
          <p:cNvPicPr preferRelativeResize="0"/>
          <p:nvPr/>
        </p:nvPicPr>
        <p:blipFill rotWithShape="1">
          <a:blip r:embed="rId34">
            <a:alphaModFix/>
          </a:blip>
          <a:srcRect b="0" l="0" r="0" t="0"/>
          <a:stretch/>
        </p:blipFill>
        <p:spPr>
          <a:xfrm>
            <a:off x="1167603" y="3233510"/>
            <a:ext cx="534327" cy="534327"/>
          </a:xfrm>
          <a:prstGeom prst="rect">
            <a:avLst/>
          </a:prstGeom>
          <a:noFill/>
          <a:ln>
            <a:noFill/>
          </a:ln>
        </p:spPr>
      </p:pic>
      <p:pic>
        <p:nvPicPr>
          <p:cNvPr descr="CTF_Display_NonTechObjects_Online_Video.png" id="1686" name="Google Shape;1686;p113"/>
          <p:cNvPicPr preferRelativeResize="0"/>
          <p:nvPr/>
        </p:nvPicPr>
        <p:blipFill rotWithShape="1">
          <a:blip r:embed="rId35">
            <a:alphaModFix/>
          </a:blip>
          <a:srcRect b="0" l="0" r="0" t="0"/>
          <a:stretch/>
        </p:blipFill>
        <p:spPr>
          <a:xfrm>
            <a:off x="2042397" y="3233510"/>
            <a:ext cx="534327" cy="534327"/>
          </a:xfrm>
          <a:prstGeom prst="rect">
            <a:avLst/>
          </a:prstGeom>
          <a:noFill/>
          <a:ln>
            <a:noFill/>
          </a:ln>
        </p:spPr>
      </p:pic>
      <p:pic>
        <p:nvPicPr>
          <p:cNvPr descr="CTF_Display_NonTechObjects_Paint_Can.png" id="1687" name="Google Shape;1687;p113"/>
          <p:cNvPicPr preferRelativeResize="0"/>
          <p:nvPr/>
        </p:nvPicPr>
        <p:blipFill rotWithShape="1">
          <a:blip r:embed="rId36">
            <a:alphaModFix/>
          </a:blip>
          <a:srcRect b="0" l="0" r="0" t="0"/>
          <a:stretch/>
        </p:blipFill>
        <p:spPr>
          <a:xfrm>
            <a:off x="2917192" y="3233510"/>
            <a:ext cx="534327" cy="534327"/>
          </a:xfrm>
          <a:prstGeom prst="rect">
            <a:avLst/>
          </a:prstGeom>
          <a:noFill/>
          <a:ln>
            <a:noFill/>
          </a:ln>
        </p:spPr>
      </p:pic>
      <p:pic>
        <p:nvPicPr>
          <p:cNvPr descr="CTF_Display_NonTechObjects_Paper_Airplane.png" id="1688" name="Google Shape;1688;p113"/>
          <p:cNvPicPr preferRelativeResize="0"/>
          <p:nvPr/>
        </p:nvPicPr>
        <p:blipFill rotWithShape="1">
          <a:blip r:embed="rId37">
            <a:alphaModFix/>
          </a:blip>
          <a:srcRect b="0" l="0" r="0" t="0"/>
          <a:stretch/>
        </p:blipFill>
        <p:spPr>
          <a:xfrm>
            <a:off x="3791987" y="3233510"/>
            <a:ext cx="534326" cy="534327"/>
          </a:xfrm>
          <a:prstGeom prst="rect">
            <a:avLst/>
          </a:prstGeom>
          <a:noFill/>
          <a:ln>
            <a:noFill/>
          </a:ln>
        </p:spPr>
      </p:pic>
      <p:pic>
        <p:nvPicPr>
          <p:cNvPr descr="CTF_Display_NonTechObjects_Pen_2.png" id="1689" name="Google Shape;1689;p113"/>
          <p:cNvPicPr preferRelativeResize="0"/>
          <p:nvPr/>
        </p:nvPicPr>
        <p:blipFill rotWithShape="1">
          <a:blip r:embed="rId38">
            <a:alphaModFix/>
          </a:blip>
          <a:srcRect b="0" l="0" r="0" t="0"/>
          <a:stretch/>
        </p:blipFill>
        <p:spPr>
          <a:xfrm>
            <a:off x="4666780" y="3233510"/>
            <a:ext cx="534327" cy="534327"/>
          </a:xfrm>
          <a:prstGeom prst="rect">
            <a:avLst/>
          </a:prstGeom>
          <a:noFill/>
          <a:ln>
            <a:noFill/>
          </a:ln>
        </p:spPr>
      </p:pic>
      <p:pic>
        <p:nvPicPr>
          <p:cNvPr descr="CTF_Display_NonTechObjects_Pen_Square.png" id="1690" name="Google Shape;1690;p113"/>
          <p:cNvPicPr preferRelativeResize="0"/>
          <p:nvPr/>
        </p:nvPicPr>
        <p:blipFill rotWithShape="1">
          <a:blip r:embed="rId39">
            <a:alphaModFix/>
          </a:blip>
          <a:srcRect b="0" l="0" r="0" t="0"/>
          <a:stretch/>
        </p:blipFill>
        <p:spPr>
          <a:xfrm>
            <a:off x="5541575" y="3233510"/>
            <a:ext cx="534327" cy="534327"/>
          </a:xfrm>
          <a:prstGeom prst="rect">
            <a:avLst/>
          </a:prstGeom>
          <a:noFill/>
          <a:ln>
            <a:noFill/>
          </a:ln>
        </p:spPr>
      </p:pic>
      <p:pic>
        <p:nvPicPr>
          <p:cNvPr descr="CTF_Display_NonTechObjects_Pen.png" id="1691" name="Google Shape;1691;p113"/>
          <p:cNvPicPr preferRelativeResize="0"/>
          <p:nvPr/>
        </p:nvPicPr>
        <p:blipFill rotWithShape="1">
          <a:blip r:embed="rId40">
            <a:alphaModFix/>
          </a:blip>
          <a:srcRect b="0" l="0" r="0" t="0"/>
          <a:stretch/>
        </p:blipFill>
        <p:spPr>
          <a:xfrm>
            <a:off x="6416370" y="3233510"/>
            <a:ext cx="534327" cy="534327"/>
          </a:xfrm>
          <a:prstGeom prst="rect">
            <a:avLst/>
          </a:prstGeom>
          <a:noFill/>
          <a:ln>
            <a:noFill/>
          </a:ln>
        </p:spPr>
      </p:pic>
      <p:pic>
        <p:nvPicPr>
          <p:cNvPr descr="CTF_Display_NonTechObjects_Pencil.png" id="1692" name="Google Shape;1692;p113"/>
          <p:cNvPicPr preferRelativeResize="0"/>
          <p:nvPr/>
        </p:nvPicPr>
        <p:blipFill rotWithShape="1">
          <a:blip r:embed="rId41">
            <a:alphaModFix/>
          </a:blip>
          <a:srcRect b="0" l="0" r="0" t="0"/>
          <a:stretch/>
        </p:blipFill>
        <p:spPr>
          <a:xfrm>
            <a:off x="8165959" y="3233510"/>
            <a:ext cx="534327" cy="534327"/>
          </a:xfrm>
          <a:prstGeom prst="rect">
            <a:avLst/>
          </a:prstGeom>
          <a:noFill/>
          <a:ln>
            <a:noFill/>
          </a:ln>
        </p:spPr>
      </p:pic>
      <p:pic>
        <p:nvPicPr>
          <p:cNvPr descr="CTF_Display_NonTechObjects_Phone_Handset.png" id="1693" name="Google Shape;1693;p113"/>
          <p:cNvPicPr preferRelativeResize="0"/>
          <p:nvPr/>
        </p:nvPicPr>
        <p:blipFill rotWithShape="1">
          <a:blip r:embed="rId42">
            <a:alphaModFix/>
          </a:blip>
          <a:srcRect b="0" l="0" r="0" t="0"/>
          <a:stretch/>
        </p:blipFill>
        <p:spPr>
          <a:xfrm>
            <a:off x="7291164" y="3233510"/>
            <a:ext cx="534326" cy="534327"/>
          </a:xfrm>
          <a:prstGeom prst="rect">
            <a:avLst/>
          </a:prstGeom>
          <a:noFill/>
          <a:ln>
            <a:noFill/>
          </a:ln>
        </p:spPr>
      </p:pic>
      <p:pic>
        <p:nvPicPr>
          <p:cNvPr descr="CTF_Display_NonTechObjects_Phone_Office.png" id="1694" name="Google Shape;1694;p113"/>
          <p:cNvPicPr preferRelativeResize="0"/>
          <p:nvPr/>
        </p:nvPicPr>
        <p:blipFill rotWithShape="1">
          <a:blip r:embed="rId43">
            <a:alphaModFix/>
          </a:blip>
          <a:srcRect b="0" l="0" r="0" t="0"/>
          <a:stretch/>
        </p:blipFill>
        <p:spPr>
          <a:xfrm>
            <a:off x="292808" y="3983206"/>
            <a:ext cx="534327" cy="534326"/>
          </a:xfrm>
          <a:prstGeom prst="rect">
            <a:avLst/>
          </a:prstGeom>
          <a:noFill/>
          <a:ln>
            <a:noFill/>
          </a:ln>
        </p:spPr>
      </p:pic>
      <p:pic>
        <p:nvPicPr>
          <p:cNvPr descr="CTF_Display_NonTechObjects_Picture_Frame.png" id="1695" name="Google Shape;1695;p113"/>
          <p:cNvPicPr preferRelativeResize="0"/>
          <p:nvPr/>
        </p:nvPicPr>
        <p:blipFill rotWithShape="1">
          <a:blip r:embed="rId44">
            <a:alphaModFix/>
          </a:blip>
          <a:srcRect b="0" l="0" r="0" t="0"/>
          <a:stretch/>
        </p:blipFill>
        <p:spPr>
          <a:xfrm>
            <a:off x="1167603" y="3983206"/>
            <a:ext cx="534327" cy="534326"/>
          </a:xfrm>
          <a:prstGeom prst="rect">
            <a:avLst/>
          </a:prstGeom>
          <a:noFill/>
          <a:ln>
            <a:noFill/>
          </a:ln>
        </p:spPr>
      </p:pic>
      <p:pic>
        <p:nvPicPr>
          <p:cNvPr descr="CTF_Display_NonTechObjects_Piggy_Bank.png" id="1696" name="Google Shape;1696;p113"/>
          <p:cNvPicPr preferRelativeResize="0"/>
          <p:nvPr/>
        </p:nvPicPr>
        <p:blipFill rotWithShape="1">
          <a:blip r:embed="rId45">
            <a:alphaModFix/>
          </a:blip>
          <a:srcRect b="0" l="0" r="0" t="0"/>
          <a:stretch/>
        </p:blipFill>
        <p:spPr>
          <a:xfrm>
            <a:off x="2042397" y="3983206"/>
            <a:ext cx="534327" cy="534326"/>
          </a:xfrm>
          <a:prstGeom prst="rect">
            <a:avLst/>
          </a:prstGeom>
          <a:noFill/>
          <a:ln>
            <a:noFill/>
          </a:ln>
        </p:spPr>
      </p:pic>
      <p:pic>
        <p:nvPicPr>
          <p:cNvPr descr="CTF_Display_NonTechObjects_Pirate.png" id="1697" name="Google Shape;1697;p113"/>
          <p:cNvPicPr preferRelativeResize="0"/>
          <p:nvPr/>
        </p:nvPicPr>
        <p:blipFill rotWithShape="1">
          <a:blip r:embed="rId46">
            <a:alphaModFix/>
          </a:blip>
          <a:srcRect b="0" l="0" r="0" t="0"/>
          <a:stretch/>
        </p:blipFill>
        <p:spPr>
          <a:xfrm>
            <a:off x="2917192" y="3983206"/>
            <a:ext cx="534327" cy="534326"/>
          </a:xfrm>
          <a:prstGeom prst="rect">
            <a:avLst/>
          </a:prstGeom>
          <a:noFill/>
          <a:ln>
            <a:noFill/>
          </a:ln>
        </p:spPr>
      </p:pic>
      <p:pic>
        <p:nvPicPr>
          <p:cNvPr descr="CTF_Display_NonTechObjects_Plug.png" id="1698" name="Google Shape;1698;p113"/>
          <p:cNvPicPr preferRelativeResize="0"/>
          <p:nvPr/>
        </p:nvPicPr>
        <p:blipFill rotWithShape="1">
          <a:blip r:embed="rId47">
            <a:alphaModFix/>
          </a:blip>
          <a:srcRect b="0" l="0" r="0" t="0"/>
          <a:stretch/>
        </p:blipFill>
        <p:spPr>
          <a:xfrm>
            <a:off x="3791987" y="3983206"/>
            <a:ext cx="534326" cy="534326"/>
          </a:xfrm>
          <a:prstGeom prst="rect">
            <a:avLst/>
          </a:prstGeom>
          <a:noFill/>
          <a:ln>
            <a:noFill/>
          </a:ln>
        </p:spPr>
      </p:pic>
      <p:pic>
        <p:nvPicPr>
          <p:cNvPr descr="CTF_Display_NonTechObjects_Podium.png" id="1699" name="Google Shape;1699;p113"/>
          <p:cNvPicPr preferRelativeResize="0"/>
          <p:nvPr/>
        </p:nvPicPr>
        <p:blipFill rotWithShape="1">
          <a:blip r:embed="rId48">
            <a:alphaModFix/>
          </a:blip>
          <a:srcRect b="0" l="0" r="0" t="0"/>
          <a:stretch/>
        </p:blipFill>
        <p:spPr>
          <a:xfrm>
            <a:off x="4666780" y="3983206"/>
            <a:ext cx="534327" cy="534326"/>
          </a:xfrm>
          <a:prstGeom prst="rect">
            <a:avLst/>
          </a:prstGeom>
          <a:noFill/>
          <a:ln>
            <a:noFill/>
          </a:ln>
        </p:spPr>
      </p:pic>
      <p:pic>
        <p:nvPicPr>
          <p:cNvPr descr="CTF_Display_NonTechObjects_Polaroid.png" id="1700" name="Google Shape;1700;p113"/>
          <p:cNvPicPr preferRelativeResize="0"/>
          <p:nvPr/>
        </p:nvPicPr>
        <p:blipFill rotWithShape="1">
          <a:blip r:embed="rId49">
            <a:alphaModFix/>
          </a:blip>
          <a:srcRect b="0" l="0" r="0" t="0"/>
          <a:stretch/>
        </p:blipFill>
        <p:spPr>
          <a:xfrm>
            <a:off x="5541575" y="3983206"/>
            <a:ext cx="534327" cy="534326"/>
          </a:xfrm>
          <a:prstGeom prst="rect">
            <a:avLst/>
          </a:prstGeom>
          <a:noFill/>
          <a:ln>
            <a:noFill/>
          </a:ln>
        </p:spPr>
      </p:pic>
      <p:pic>
        <p:nvPicPr>
          <p:cNvPr descr="CTF_Display_NonTechObjects_Portfolio_Suitcase.png" id="1701" name="Google Shape;1701;p113"/>
          <p:cNvPicPr preferRelativeResize="0"/>
          <p:nvPr/>
        </p:nvPicPr>
        <p:blipFill rotWithShape="1">
          <a:blip r:embed="rId50">
            <a:alphaModFix/>
          </a:blip>
          <a:srcRect b="0" l="0" r="0" t="0"/>
          <a:stretch/>
        </p:blipFill>
        <p:spPr>
          <a:xfrm>
            <a:off x="6416370" y="3983206"/>
            <a:ext cx="534327" cy="534326"/>
          </a:xfrm>
          <a:prstGeom prst="rect">
            <a:avLst/>
          </a:prstGeom>
          <a:noFill/>
          <a:ln>
            <a:noFill/>
          </a:ln>
        </p:spPr>
      </p:pic>
      <p:pic>
        <p:nvPicPr>
          <p:cNvPr descr="CTF_Display_NonTechObjects_PostIt.png" id="1702" name="Google Shape;1702;p113"/>
          <p:cNvPicPr preferRelativeResize="0"/>
          <p:nvPr/>
        </p:nvPicPr>
        <p:blipFill rotWithShape="1">
          <a:blip r:embed="rId51">
            <a:alphaModFix/>
          </a:blip>
          <a:srcRect b="0" l="0" r="0" t="0"/>
          <a:stretch/>
        </p:blipFill>
        <p:spPr>
          <a:xfrm>
            <a:off x="7291164" y="3983206"/>
            <a:ext cx="534326" cy="534326"/>
          </a:xfrm>
          <a:prstGeom prst="rect">
            <a:avLst/>
          </a:prstGeom>
          <a:noFill/>
          <a:ln>
            <a:noFill/>
          </a:ln>
        </p:spPr>
      </p:pic>
      <p:pic>
        <p:nvPicPr>
          <p:cNvPr descr="CTF_Display_NonTechObjects_Printer.png" id="1703" name="Google Shape;1703;p113"/>
          <p:cNvPicPr preferRelativeResize="0"/>
          <p:nvPr/>
        </p:nvPicPr>
        <p:blipFill rotWithShape="1">
          <a:blip r:embed="rId52">
            <a:alphaModFix/>
          </a:blip>
          <a:srcRect b="0" l="0" r="0" t="0"/>
          <a:stretch/>
        </p:blipFill>
        <p:spPr>
          <a:xfrm>
            <a:off x="8165959" y="3983206"/>
            <a:ext cx="534327" cy="5343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114"/>
          <p:cNvSpPr txBox="1"/>
          <p:nvPr/>
        </p:nvSpPr>
        <p:spPr>
          <a:xfrm>
            <a:off x="2597638" y="237482"/>
            <a:ext cx="4272900" cy="468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2600"/>
              <a:buFont typeface="Montserrat Black"/>
              <a:buNone/>
            </a:pPr>
            <a:r>
              <a:rPr b="1" i="0" lang="en" sz="2600" u="none" cap="none" strike="noStrike">
                <a:solidFill>
                  <a:schemeClr val="lt1"/>
                </a:solidFill>
                <a:latin typeface="Montserrat ExtraBold"/>
                <a:ea typeface="Montserrat ExtraBold"/>
                <a:cs typeface="Montserrat ExtraBold"/>
                <a:sym typeface="Montserrat ExtraBold"/>
              </a:rPr>
              <a:t>Presentation icons</a:t>
            </a:r>
            <a:endParaRPr b="1" i="0" sz="1100" u="none" cap="none" strike="noStrike">
              <a:solidFill>
                <a:schemeClr val="lt1"/>
              </a:solidFill>
              <a:latin typeface="Montserrat ExtraBold"/>
              <a:ea typeface="Montserrat ExtraBold"/>
              <a:cs typeface="Montserrat ExtraBold"/>
              <a:sym typeface="Montserrat ExtraBold"/>
            </a:endParaRPr>
          </a:p>
        </p:txBody>
      </p:sp>
      <p:pic>
        <p:nvPicPr>
          <p:cNvPr descr="CTF_Display_NonTechObjects_Puzzle_Apart.png" id="1709" name="Google Shape;1709;p114"/>
          <p:cNvPicPr preferRelativeResize="0"/>
          <p:nvPr/>
        </p:nvPicPr>
        <p:blipFill rotWithShape="1">
          <a:blip r:embed="rId3">
            <a:alphaModFix/>
          </a:blip>
          <a:srcRect b="0" l="0" r="0" t="0"/>
          <a:stretch/>
        </p:blipFill>
        <p:spPr>
          <a:xfrm>
            <a:off x="322738" y="984422"/>
            <a:ext cx="593504" cy="593503"/>
          </a:xfrm>
          <a:prstGeom prst="rect">
            <a:avLst/>
          </a:prstGeom>
          <a:noFill/>
          <a:ln>
            <a:noFill/>
          </a:ln>
        </p:spPr>
      </p:pic>
      <p:pic>
        <p:nvPicPr>
          <p:cNvPr descr="CTF_Display_NonTechObjects_Puzzle_Piece.png" id="1710" name="Google Shape;1710;p114"/>
          <p:cNvPicPr preferRelativeResize="0"/>
          <p:nvPr/>
        </p:nvPicPr>
        <p:blipFill rotWithShape="1">
          <a:blip r:embed="rId4">
            <a:alphaModFix/>
          </a:blip>
          <a:srcRect b="0" l="0" r="0" t="0"/>
          <a:stretch/>
        </p:blipFill>
        <p:spPr>
          <a:xfrm>
            <a:off x="1187632" y="984422"/>
            <a:ext cx="593503" cy="593503"/>
          </a:xfrm>
          <a:prstGeom prst="rect">
            <a:avLst/>
          </a:prstGeom>
          <a:noFill/>
          <a:ln>
            <a:noFill/>
          </a:ln>
        </p:spPr>
      </p:pic>
      <p:pic>
        <p:nvPicPr>
          <p:cNvPr descr="CTF_Display_NonTechObjects_Puzzle.png" id="1711" name="Google Shape;1711;p114"/>
          <p:cNvPicPr preferRelativeResize="0"/>
          <p:nvPr/>
        </p:nvPicPr>
        <p:blipFill rotWithShape="1">
          <a:blip r:embed="rId5">
            <a:alphaModFix/>
          </a:blip>
          <a:srcRect b="0" l="0" r="0" t="0"/>
          <a:stretch/>
        </p:blipFill>
        <p:spPr>
          <a:xfrm>
            <a:off x="2052526" y="984422"/>
            <a:ext cx="593503" cy="593503"/>
          </a:xfrm>
          <a:prstGeom prst="rect">
            <a:avLst/>
          </a:prstGeom>
          <a:noFill/>
          <a:ln>
            <a:noFill/>
          </a:ln>
        </p:spPr>
      </p:pic>
      <p:pic>
        <p:nvPicPr>
          <p:cNvPr descr="CTF_Display_NonTechObjects_Ribbon.png" id="1712" name="Google Shape;1712;p114"/>
          <p:cNvPicPr preferRelativeResize="0"/>
          <p:nvPr/>
        </p:nvPicPr>
        <p:blipFill rotWithShape="1">
          <a:blip r:embed="rId6">
            <a:alphaModFix/>
          </a:blip>
          <a:srcRect b="0" l="0" r="0" t="0"/>
          <a:stretch/>
        </p:blipFill>
        <p:spPr>
          <a:xfrm>
            <a:off x="2917420" y="984422"/>
            <a:ext cx="593503" cy="593503"/>
          </a:xfrm>
          <a:prstGeom prst="rect">
            <a:avLst/>
          </a:prstGeom>
          <a:noFill/>
          <a:ln>
            <a:noFill/>
          </a:ln>
        </p:spPr>
      </p:pic>
      <p:pic>
        <p:nvPicPr>
          <p:cNvPr descr="CTF_Display_NonTechObjects_Robot.png" id="1713" name="Google Shape;1713;p114"/>
          <p:cNvPicPr preferRelativeResize="0"/>
          <p:nvPr/>
        </p:nvPicPr>
        <p:blipFill rotWithShape="1">
          <a:blip r:embed="rId7">
            <a:alphaModFix/>
          </a:blip>
          <a:srcRect b="0" l="0" r="0" t="0"/>
          <a:stretch/>
        </p:blipFill>
        <p:spPr>
          <a:xfrm>
            <a:off x="3782313" y="984422"/>
            <a:ext cx="593503" cy="593503"/>
          </a:xfrm>
          <a:prstGeom prst="rect">
            <a:avLst/>
          </a:prstGeom>
          <a:noFill/>
          <a:ln>
            <a:noFill/>
          </a:ln>
        </p:spPr>
      </p:pic>
      <p:pic>
        <p:nvPicPr>
          <p:cNvPr descr="CTF_Display_NonTechObjects_Ruler.png" id="1714" name="Google Shape;1714;p114"/>
          <p:cNvPicPr preferRelativeResize="0"/>
          <p:nvPr/>
        </p:nvPicPr>
        <p:blipFill rotWithShape="1">
          <a:blip r:embed="rId8">
            <a:alphaModFix/>
          </a:blip>
          <a:srcRect b="0" l="0" r="0" t="0"/>
          <a:stretch/>
        </p:blipFill>
        <p:spPr>
          <a:xfrm>
            <a:off x="4647207" y="984422"/>
            <a:ext cx="593503" cy="593503"/>
          </a:xfrm>
          <a:prstGeom prst="rect">
            <a:avLst/>
          </a:prstGeom>
          <a:noFill/>
          <a:ln>
            <a:noFill/>
          </a:ln>
        </p:spPr>
      </p:pic>
      <p:pic>
        <p:nvPicPr>
          <p:cNvPr descr="CTF_Display_NonTechObjects_Screen_Tripod_Piechart.png" id="1715" name="Google Shape;1715;p114"/>
          <p:cNvPicPr preferRelativeResize="0"/>
          <p:nvPr/>
        </p:nvPicPr>
        <p:blipFill rotWithShape="1">
          <a:blip r:embed="rId9">
            <a:alphaModFix/>
          </a:blip>
          <a:srcRect b="0" l="0" r="0" t="0"/>
          <a:stretch/>
        </p:blipFill>
        <p:spPr>
          <a:xfrm>
            <a:off x="5512101" y="984422"/>
            <a:ext cx="593503" cy="593503"/>
          </a:xfrm>
          <a:prstGeom prst="rect">
            <a:avLst/>
          </a:prstGeom>
          <a:noFill/>
          <a:ln>
            <a:noFill/>
          </a:ln>
        </p:spPr>
      </p:pic>
      <p:pic>
        <p:nvPicPr>
          <p:cNvPr descr="CTF_Display_NonTechObjects_Screen_Tripod.png" id="1716" name="Google Shape;1716;p114"/>
          <p:cNvPicPr preferRelativeResize="0"/>
          <p:nvPr/>
        </p:nvPicPr>
        <p:blipFill rotWithShape="1">
          <a:blip r:embed="rId10">
            <a:alphaModFix/>
          </a:blip>
          <a:srcRect b="0" l="0" r="0" t="0"/>
          <a:stretch/>
        </p:blipFill>
        <p:spPr>
          <a:xfrm>
            <a:off x="6376995" y="984422"/>
            <a:ext cx="593503" cy="593503"/>
          </a:xfrm>
          <a:prstGeom prst="rect">
            <a:avLst/>
          </a:prstGeom>
          <a:noFill/>
          <a:ln>
            <a:noFill/>
          </a:ln>
        </p:spPr>
      </p:pic>
      <p:pic>
        <p:nvPicPr>
          <p:cNvPr descr="CTF_Display_NonTechObjects_Shield.png" id="1717" name="Google Shape;1717;p114"/>
          <p:cNvPicPr preferRelativeResize="0"/>
          <p:nvPr/>
        </p:nvPicPr>
        <p:blipFill rotWithShape="1">
          <a:blip r:embed="rId11">
            <a:alphaModFix/>
          </a:blip>
          <a:srcRect b="0" l="0" r="0" t="0"/>
          <a:stretch/>
        </p:blipFill>
        <p:spPr>
          <a:xfrm>
            <a:off x="7241888" y="984422"/>
            <a:ext cx="593503" cy="593503"/>
          </a:xfrm>
          <a:prstGeom prst="rect">
            <a:avLst/>
          </a:prstGeom>
          <a:noFill/>
          <a:ln>
            <a:noFill/>
          </a:ln>
        </p:spPr>
      </p:pic>
      <p:pic>
        <p:nvPicPr>
          <p:cNvPr descr="CTF_Display_NonTechObjects_Shoe.png" id="1718" name="Google Shape;1718;p114"/>
          <p:cNvPicPr preferRelativeResize="0"/>
          <p:nvPr/>
        </p:nvPicPr>
        <p:blipFill rotWithShape="1">
          <a:blip r:embed="rId12">
            <a:alphaModFix/>
          </a:blip>
          <a:srcRect b="0" l="0" r="0" t="0"/>
          <a:stretch/>
        </p:blipFill>
        <p:spPr>
          <a:xfrm>
            <a:off x="8106782" y="984422"/>
            <a:ext cx="593503" cy="593503"/>
          </a:xfrm>
          <a:prstGeom prst="rect">
            <a:avLst/>
          </a:prstGeom>
          <a:noFill/>
          <a:ln>
            <a:noFill/>
          </a:ln>
        </p:spPr>
      </p:pic>
      <p:pic>
        <p:nvPicPr>
          <p:cNvPr descr="CTF_Display_NonTechObjects_Shopping_Cart.png" id="1719" name="Google Shape;1719;p114"/>
          <p:cNvPicPr preferRelativeResize="0"/>
          <p:nvPr/>
        </p:nvPicPr>
        <p:blipFill rotWithShape="1">
          <a:blip r:embed="rId13">
            <a:alphaModFix/>
          </a:blip>
          <a:srcRect b="0" l="0" r="0" t="0"/>
          <a:stretch/>
        </p:blipFill>
        <p:spPr>
          <a:xfrm>
            <a:off x="316832" y="1788338"/>
            <a:ext cx="593504" cy="593503"/>
          </a:xfrm>
          <a:prstGeom prst="rect">
            <a:avLst/>
          </a:prstGeom>
          <a:noFill/>
          <a:ln>
            <a:noFill/>
          </a:ln>
        </p:spPr>
      </p:pic>
      <p:pic>
        <p:nvPicPr>
          <p:cNvPr descr="CTF_Display_NonTechObjects_Skull_n_Crossbones.png" id="1720" name="Google Shape;1720;p114"/>
          <p:cNvPicPr preferRelativeResize="0"/>
          <p:nvPr/>
        </p:nvPicPr>
        <p:blipFill rotWithShape="1">
          <a:blip r:embed="rId14">
            <a:alphaModFix/>
          </a:blip>
          <a:srcRect b="0" l="0" r="0" t="0"/>
          <a:stretch/>
        </p:blipFill>
        <p:spPr>
          <a:xfrm>
            <a:off x="1182382" y="1788338"/>
            <a:ext cx="593503" cy="593503"/>
          </a:xfrm>
          <a:prstGeom prst="rect">
            <a:avLst/>
          </a:prstGeom>
          <a:noFill/>
          <a:ln>
            <a:noFill/>
          </a:ln>
        </p:spPr>
      </p:pic>
      <p:pic>
        <p:nvPicPr>
          <p:cNvPr descr="CTF_Display_NonTechObjects_Sliders_Knobs.png" id="1721" name="Google Shape;1721;p114"/>
          <p:cNvPicPr preferRelativeResize="0"/>
          <p:nvPr/>
        </p:nvPicPr>
        <p:blipFill rotWithShape="1">
          <a:blip r:embed="rId15">
            <a:alphaModFix/>
          </a:blip>
          <a:srcRect b="0" l="0" r="0" t="0"/>
          <a:stretch/>
        </p:blipFill>
        <p:spPr>
          <a:xfrm>
            <a:off x="2047933" y="1788338"/>
            <a:ext cx="593503" cy="593503"/>
          </a:xfrm>
          <a:prstGeom prst="rect">
            <a:avLst/>
          </a:prstGeom>
          <a:noFill/>
          <a:ln>
            <a:noFill/>
          </a:ln>
        </p:spPr>
      </p:pic>
      <p:pic>
        <p:nvPicPr>
          <p:cNvPr descr="CTF_Display_NonTechObjects_Smartcard.png" id="1722" name="Google Shape;1722;p114"/>
          <p:cNvPicPr preferRelativeResize="0"/>
          <p:nvPr/>
        </p:nvPicPr>
        <p:blipFill rotWithShape="1">
          <a:blip r:embed="rId16">
            <a:alphaModFix/>
          </a:blip>
          <a:srcRect b="0" l="0" r="0" t="0"/>
          <a:stretch/>
        </p:blipFill>
        <p:spPr>
          <a:xfrm>
            <a:off x="2913482" y="1788338"/>
            <a:ext cx="593503" cy="593503"/>
          </a:xfrm>
          <a:prstGeom prst="rect">
            <a:avLst/>
          </a:prstGeom>
          <a:noFill/>
          <a:ln>
            <a:noFill/>
          </a:ln>
        </p:spPr>
      </p:pic>
      <p:pic>
        <p:nvPicPr>
          <p:cNvPr descr="CTF_Display_NonTechObjects_Speaker.png" id="1723" name="Google Shape;1723;p114"/>
          <p:cNvPicPr preferRelativeResize="0"/>
          <p:nvPr/>
        </p:nvPicPr>
        <p:blipFill rotWithShape="1">
          <a:blip r:embed="rId17">
            <a:alphaModFix/>
          </a:blip>
          <a:srcRect b="0" l="0" r="0" t="0"/>
          <a:stretch/>
        </p:blipFill>
        <p:spPr>
          <a:xfrm>
            <a:off x="3779033" y="1788338"/>
            <a:ext cx="593503" cy="593503"/>
          </a:xfrm>
          <a:prstGeom prst="rect">
            <a:avLst/>
          </a:prstGeom>
          <a:noFill/>
          <a:ln>
            <a:noFill/>
          </a:ln>
        </p:spPr>
      </p:pic>
      <p:pic>
        <p:nvPicPr>
          <p:cNvPr descr="CTF_Display_NonTechObjects_Spiral_Notebook.png" id="1724" name="Google Shape;1724;p114"/>
          <p:cNvPicPr preferRelativeResize="0"/>
          <p:nvPr/>
        </p:nvPicPr>
        <p:blipFill rotWithShape="1">
          <a:blip r:embed="rId18">
            <a:alphaModFix/>
          </a:blip>
          <a:srcRect b="0" l="0" r="0" t="0"/>
          <a:stretch/>
        </p:blipFill>
        <p:spPr>
          <a:xfrm>
            <a:off x="4644583" y="1788338"/>
            <a:ext cx="593503" cy="593503"/>
          </a:xfrm>
          <a:prstGeom prst="rect">
            <a:avLst/>
          </a:prstGeom>
          <a:noFill/>
          <a:ln>
            <a:noFill/>
          </a:ln>
        </p:spPr>
      </p:pic>
      <p:pic>
        <p:nvPicPr>
          <p:cNvPr descr="CTF_Display_NonTechObjects_Stop_Watch.png" id="1725" name="Google Shape;1725;p114"/>
          <p:cNvPicPr preferRelativeResize="0"/>
          <p:nvPr/>
        </p:nvPicPr>
        <p:blipFill rotWithShape="1">
          <a:blip r:embed="rId19">
            <a:alphaModFix/>
          </a:blip>
          <a:srcRect b="0" l="0" r="0" t="0"/>
          <a:stretch/>
        </p:blipFill>
        <p:spPr>
          <a:xfrm>
            <a:off x="5510132" y="1788338"/>
            <a:ext cx="593503" cy="593503"/>
          </a:xfrm>
          <a:prstGeom prst="rect">
            <a:avLst/>
          </a:prstGeom>
          <a:noFill/>
          <a:ln>
            <a:noFill/>
          </a:ln>
        </p:spPr>
      </p:pic>
      <p:pic>
        <p:nvPicPr>
          <p:cNvPr descr="CTF_Display_NonTechObjects_Store.png" id="1726" name="Google Shape;1726;p114"/>
          <p:cNvPicPr preferRelativeResize="0"/>
          <p:nvPr/>
        </p:nvPicPr>
        <p:blipFill rotWithShape="1">
          <a:blip r:embed="rId20">
            <a:alphaModFix/>
          </a:blip>
          <a:srcRect b="0" l="0" r="0" t="0"/>
          <a:stretch/>
        </p:blipFill>
        <p:spPr>
          <a:xfrm>
            <a:off x="6375683" y="1788338"/>
            <a:ext cx="593503" cy="593503"/>
          </a:xfrm>
          <a:prstGeom prst="rect">
            <a:avLst/>
          </a:prstGeom>
          <a:noFill/>
          <a:ln>
            <a:noFill/>
          </a:ln>
        </p:spPr>
      </p:pic>
      <p:pic>
        <p:nvPicPr>
          <p:cNvPr descr="CTF_Display_NonTechObjects_Swiss_Army_Knife.png" id="1727" name="Google Shape;1727;p114"/>
          <p:cNvPicPr preferRelativeResize="0"/>
          <p:nvPr/>
        </p:nvPicPr>
        <p:blipFill rotWithShape="1">
          <a:blip r:embed="rId21">
            <a:alphaModFix/>
          </a:blip>
          <a:srcRect b="0" l="0" r="0" t="0"/>
          <a:stretch/>
        </p:blipFill>
        <p:spPr>
          <a:xfrm>
            <a:off x="8106782" y="1788338"/>
            <a:ext cx="593503" cy="593503"/>
          </a:xfrm>
          <a:prstGeom prst="rect">
            <a:avLst/>
          </a:prstGeom>
          <a:noFill/>
          <a:ln>
            <a:noFill/>
          </a:ln>
        </p:spPr>
      </p:pic>
      <p:pic>
        <p:nvPicPr>
          <p:cNvPr descr="CTF_Display_NonTechObjects_Tape_Dispenser.png" id="1728" name="Google Shape;1728;p114"/>
          <p:cNvPicPr preferRelativeResize="0"/>
          <p:nvPr/>
        </p:nvPicPr>
        <p:blipFill rotWithShape="1">
          <a:blip r:embed="rId22">
            <a:alphaModFix/>
          </a:blip>
          <a:srcRect b="0" l="0" r="0" t="0"/>
          <a:stretch/>
        </p:blipFill>
        <p:spPr>
          <a:xfrm>
            <a:off x="7241233" y="1788338"/>
            <a:ext cx="593503" cy="593503"/>
          </a:xfrm>
          <a:prstGeom prst="rect">
            <a:avLst/>
          </a:prstGeom>
          <a:noFill/>
          <a:ln>
            <a:noFill/>
          </a:ln>
        </p:spPr>
      </p:pic>
      <p:pic>
        <p:nvPicPr>
          <p:cNvPr descr="CTF_Display_NonTechObjects_Target.png" id="1729" name="Google Shape;1729;p114"/>
          <p:cNvPicPr preferRelativeResize="0"/>
          <p:nvPr/>
        </p:nvPicPr>
        <p:blipFill rotWithShape="1">
          <a:blip r:embed="rId23">
            <a:alphaModFix/>
          </a:blip>
          <a:srcRect b="0" l="0" r="0" t="0"/>
          <a:stretch/>
        </p:blipFill>
        <p:spPr>
          <a:xfrm>
            <a:off x="319785" y="2704031"/>
            <a:ext cx="593504" cy="593503"/>
          </a:xfrm>
          <a:prstGeom prst="rect">
            <a:avLst/>
          </a:prstGeom>
          <a:noFill/>
          <a:ln>
            <a:noFill/>
          </a:ln>
        </p:spPr>
      </p:pic>
      <p:pic>
        <p:nvPicPr>
          <p:cNvPr descr="CTF_Display_NonTechObjects_Textbox.png" id="1730" name="Google Shape;1730;p114"/>
          <p:cNvPicPr preferRelativeResize="0"/>
          <p:nvPr/>
        </p:nvPicPr>
        <p:blipFill rotWithShape="1">
          <a:blip r:embed="rId24">
            <a:alphaModFix/>
          </a:blip>
          <a:srcRect b="0" l="0" r="0" t="0"/>
          <a:stretch/>
        </p:blipFill>
        <p:spPr>
          <a:xfrm>
            <a:off x="1185007" y="2704031"/>
            <a:ext cx="593503" cy="593503"/>
          </a:xfrm>
          <a:prstGeom prst="rect">
            <a:avLst/>
          </a:prstGeom>
          <a:noFill/>
          <a:ln>
            <a:noFill/>
          </a:ln>
        </p:spPr>
      </p:pic>
      <p:pic>
        <p:nvPicPr>
          <p:cNvPr descr="CTF_Display_NonTechObjects_Thumb_Tack.png" id="1731" name="Google Shape;1731;p114"/>
          <p:cNvPicPr preferRelativeResize="0"/>
          <p:nvPr/>
        </p:nvPicPr>
        <p:blipFill rotWithShape="1">
          <a:blip r:embed="rId25">
            <a:alphaModFix/>
          </a:blip>
          <a:srcRect b="0" l="0" r="0" t="0"/>
          <a:stretch/>
        </p:blipFill>
        <p:spPr>
          <a:xfrm>
            <a:off x="2050229" y="2704031"/>
            <a:ext cx="593503" cy="593503"/>
          </a:xfrm>
          <a:prstGeom prst="rect">
            <a:avLst/>
          </a:prstGeom>
          <a:noFill/>
          <a:ln>
            <a:noFill/>
          </a:ln>
        </p:spPr>
      </p:pic>
      <p:pic>
        <p:nvPicPr>
          <p:cNvPr descr="CTF_Display_NonTechObjects_Tools.png" id="1732" name="Google Shape;1732;p114"/>
          <p:cNvPicPr preferRelativeResize="0"/>
          <p:nvPr/>
        </p:nvPicPr>
        <p:blipFill rotWithShape="1">
          <a:blip r:embed="rId26">
            <a:alphaModFix/>
          </a:blip>
          <a:srcRect b="0" l="0" r="0" t="0"/>
          <a:stretch/>
        </p:blipFill>
        <p:spPr>
          <a:xfrm>
            <a:off x="2915451" y="2704031"/>
            <a:ext cx="593503" cy="593503"/>
          </a:xfrm>
          <a:prstGeom prst="rect">
            <a:avLst/>
          </a:prstGeom>
          <a:noFill/>
          <a:ln>
            <a:noFill/>
          </a:ln>
        </p:spPr>
      </p:pic>
      <p:pic>
        <p:nvPicPr>
          <p:cNvPr descr="CTF_Display_NonTechObjects_Traffic_Cone.png" id="1733" name="Google Shape;1733;p114"/>
          <p:cNvPicPr preferRelativeResize="0"/>
          <p:nvPr/>
        </p:nvPicPr>
        <p:blipFill rotWithShape="1">
          <a:blip r:embed="rId27">
            <a:alphaModFix/>
          </a:blip>
          <a:srcRect b="0" l="0" r="0" t="0"/>
          <a:stretch/>
        </p:blipFill>
        <p:spPr>
          <a:xfrm>
            <a:off x="3780673" y="2704031"/>
            <a:ext cx="593503" cy="593503"/>
          </a:xfrm>
          <a:prstGeom prst="rect">
            <a:avLst/>
          </a:prstGeom>
          <a:noFill/>
          <a:ln>
            <a:noFill/>
          </a:ln>
        </p:spPr>
      </p:pic>
      <p:pic>
        <p:nvPicPr>
          <p:cNvPr descr="CTF_Display_NonTechObjects_Trophy.png" id="1734" name="Google Shape;1734;p114"/>
          <p:cNvPicPr preferRelativeResize="0"/>
          <p:nvPr/>
        </p:nvPicPr>
        <p:blipFill rotWithShape="1">
          <a:blip r:embed="rId28">
            <a:alphaModFix/>
          </a:blip>
          <a:srcRect b="0" l="0" r="0" t="0"/>
          <a:stretch/>
        </p:blipFill>
        <p:spPr>
          <a:xfrm>
            <a:off x="7241561" y="2704031"/>
            <a:ext cx="593503" cy="593503"/>
          </a:xfrm>
          <a:prstGeom prst="rect">
            <a:avLst/>
          </a:prstGeom>
          <a:noFill/>
          <a:ln>
            <a:noFill/>
          </a:ln>
        </p:spPr>
      </p:pic>
      <p:pic>
        <p:nvPicPr>
          <p:cNvPr descr="CTF_Display_NonTechObjects_Video_Camera.png" id="1735" name="Google Shape;1735;p114"/>
          <p:cNvPicPr preferRelativeResize="0"/>
          <p:nvPr/>
        </p:nvPicPr>
        <p:blipFill rotWithShape="1">
          <a:blip r:embed="rId29">
            <a:alphaModFix/>
          </a:blip>
          <a:srcRect b="0" l="0" r="0" t="0"/>
          <a:stretch/>
        </p:blipFill>
        <p:spPr>
          <a:xfrm>
            <a:off x="4645895" y="2704031"/>
            <a:ext cx="593504" cy="593503"/>
          </a:xfrm>
          <a:prstGeom prst="rect">
            <a:avLst/>
          </a:prstGeom>
          <a:noFill/>
          <a:ln>
            <a:noFill/>
          </a:ln>
        </p:spPr>
      </p:pic>
      <p:pic>
        <p:nvPicPr>
          <p:cNvPr descr="CTF_Display_NonTechObjects_Virus.png" id="1736" name="Google Shape;1736;p114"/>
          <p:cNvPicPr preferRelativeResize="0"/>
          <p:nvPr/>
        </p:nvPicPr>
        <p:blipFill rotWithShape="1">
          <a:blip r:embed="rId30">
            <a:alphaModFix/>
          </a:blip>
          <a:srcRect b="0" l="0" r="0" t="0"/>
          <a:stretch/>
        </p:blipFill>
        <p:spPr>
          <a:xfrm>
            <a:off x="5511117" y="2704031"/>
            <a:ext cx="593503" cy="593503"/>
          </a:xfrm>
          <a:prstGeom prst="rect">
            <a:avLst/>
          </a:prstGeom>
          <a:noFill/>
          <a:ln>
            <a:noFill/>
          </a:ln>
        </p:spPr>
      </p:pic>
      <p:pic>
        <p:nvPicPr>
          <p:cNvPr descr="CTF_Display_NonTechObjects_Wheel.png" id="1737" name="Google Shape;1737;p114"/>
          <p:cNvPicPr preferRelativeResize="0"/>
          <p:nvPr/>
        </p:nvPicPr>
        <p:blipFill rotWithShape="1">
          <a:blip r:embed="rId31">
            <a:alphaModFix/>
          </a:blip>
          <a:srcRect b="0" l="0" r="0" t="0"/>
          <a:stretch/>
        </p:blipFill>
        <p:spPr>
          <a:xfrm>
            <a:off x="6376338" y="2704031"/>
            <a:ext cx="593504" cy="593503"/>
          </a:xfrm>
          <a:prstGeom prst="rect">
            <a:avLst/>
          </a:prstGeom>
          <a:noFill/>
          <a:ln>
            <a:noFill/>
          </a:ln>
        </p:spPr>
      </p:pic>
      <p:pic>
        <p:nvPicPr>
          <p:cNvPr descr="CTF_Display_Roles_BL_3D_Design.png" id="1738" name="Google Shape;1738;p114"/>
          <p:cNvPicPr preferRelativeResize="0"/>
          <p:nvPr/>
        </p:nvPicPr>
        <p:blipFill rotWithShape="1">
          <a:blip r:embed="rId32">
            <a:alphaModFix/>
          </a:blip>
          <a:srcRect b="0" l="0" r="0" t="0"/>
          <a:stretch/>
        </p:blipFill>
        <p:spPr>
          <a:xfrm>
            <a:off x="287305" y="3664201"/>
            <a:ext cx="593503" cy="593504"/>
          </a:xfrm>
          <a:prstGeom prst="rect">
            <a:avLst/>
          </a:prstGeom>
          <a:noFill/>
          <a:ln>
            <a:noFill/>
          </a:ln>
        </p:spPr>
      </p:pic>
      <p:pic>
        <p:nvPicPr>
          <p:cNvPr descr="CTF_Display_Roles_BL_Architecture.png" id="1739" name="Google Shape;1739;p114"/>
          <p:cNvPicPr preferRelativeResize="0"/>
          <p:nvPr/>
        </p:nvPicPr>
        <p:blipFill rotWithShape="1">
          <a:blip r:embed="rId33">
            <a:alphaModFix/>
          </a:blip>
          <a:srcRect b="0" l="0" r="0" t="0"/>
          <a:stretch/>
        </p:blipFill>
        <p:spPr>
          <a:xfrm>
            <a:off x="1074367" y="3664201"/>
            <a:ext cx="593503" cy="593504"/>
          </a:xfrm>
          <a:prstGeom prst="rect">
            <a:avLst/>
          </a:prstGeom>
          <a:noFill/>
          <a:ln>
            <a:noFill/>
          </a:ln>
        </p:spPr>
      </p:pic>
      <p:pic>
        <p:nvPicPr>
          <p:cNvPr descr="CTF_Display_Roles_BL_Business_Professional.png" id="1740" name="Google Shape;1740;p114"/>
          <p:cNvPicPr preferRelativeResize="0"/>
          <p:nvPr/>
        </p:nvPicPr>
        <p:blipFill rotWithShape="1">
          <a:blip r:embed="rId34">
            <a:alphaModFix/>
          </a:blip>
          <a:srcRect b="0" l="0" r="0" t="0"/>
          <a:stretch/>
        </p:blipFill>
        <p:spPr>
          <a:xfrm>
            <a:off x="1861428" y="3664201"/>
            <a:ext cx="593503" cy="593504"/>
          </a:xfrm>
          <a:prstGeom prst="rect">
            <a:avLst/>
          </a:prstGeom>
          <a:noFill/>
          <a:ln>
            <a:noFill/>
          </a:ln>
        </p:spPr>
      </p:pic>
      <p:pic>
        <p:nvPicPr>
          <p:cNvPr descr="CTF_Display_Roles_BL_CAD_Engineering.png" id="1741" name="Google Shape;1741;p114"/>
          <p:cNvPicPr preferRelativeResize="0"/>
          <p:nvPr/>
        </p:nvPicPr>
        <p:blipFill rotWithShape="1">
          <a:blip r:embed="rId35">
            <a:alphaModFix/>
          </a:blip>
          <a:srcRect b="0" l="0" r="0" t="0"/>
          <a:stretch/>
        </p:blipFill>
        <p:spPr>
          <a:xfrm>
            <a:off x="2648490" y="3664201"/>
            <a:ext cx="593503" cy="593504"/>
          </a:xfrm>
          <a:prstGeom prst="rect">
            <a:avLst/>
          </a:prstGeom>
          <a:noFill/>
          <a:ln>
            <a:noFill/>
          </a:ln>
        </p:spPr>
      </p:pic>
      <p:pic>
        <p:nvPicPr>
          <p:cNvPr descr="CTF_Display_Roles_BL_Data.png" id="1742" name="Google Shape;1742;p114"/>
          <p:cNvPicPr preferRelativeResize="0"/>
          <p:nvPr/>
        </p:nvPicPr>
        <p:blipFill rotWithShape="1">
          <a:blip r:embed="rId36">
            <a:alphaModFix/>
          </a:blip>
          <a:srcRect b="0" l="0" r="0" t="0"/>
          <a:stretch/>
        </p:blipFill>
        <p:spPr>
          <a:xfrm>
            <a:off x="3435551" y="3664201"/>
            <a:ext cx="593503" cy="593504"/>
          </a:xfrm>
          <a:prstGeom prst="rect">
            <a:avLst/>
          </a:prstGeom>
          <a:noFill/>
          <a:ln>
            <a:noFill/>
          </a:ln>
        </p:spPr>
      </p:pic>
      <p:pic>
        <p:nvPicPr>
          <p:cNvPr descr="CTF_Display_Roles_BL_Design.png" id="1743" name="Google Shape;1743;p114"/>
          <p:cNvPicPr preferRelativeResize="0"/>
          <p:nvPr/>
        </p:nvPicPr>
        <p:blipFill rotWithShape="1">
          <a:blip r:embed="rId37">
            <a:alphaModFix/>
          </a:blip>
          <a:srcRect b="0" l="0" r="0" t="0"/>
          <a:stretch/>
        </p:blipFill>
        <p:spPr>
          <a:xfrm>
            <a:off x="4222613" y="3664201"/>
            <a:ext cx="593503" cy="593504"/>
          </a:xfrm>
          <a:prstGeom prst="rect">
            <a:avLst/>
          </a:prstGeom>
          <a:noFill/>
          <a:ln>
            <a:noFill/>
          </a:ln>
        </p:spPr>
      </p:pic>
      <p:pic>
        <p:nvPicPr>
          <p:cNvPr descr="CTF_Display_Roles_BL_Game_Development.png" id="1744" name="Google Shape;1744;p114"/>
          <p:cNvPicPr preferRelativeResize="0"/>
          <p:nvPr/>
        </p:nvPicPr>
        <p:blipFill rotWithShape="1">
          <a:blip r:embed="rId38">
            <a:alphaModFix/>
          </a:blip>
          <a:srcRect b="0" l="0" r="0" t="0"/>
          <a:stretch/>
        </p:blipFill>
        <p:spPr>
          <a:xfrm>
            <a:off x="5009674" y="3664201"/>
            <a:ext cx="593503" cy="593504"/>
          </a:xfrm>
          <a:prstGeom prst="rect">
            <a:avLst/>
          </a:prstGeom>
          <a:noFill/>
          <a:ln>
            <a:noFill/>
          </a:ln>
        </p:spPr>
      </p:pic>
      <p:pic>
        <p:nvPicPr>
          <p:cNvPr descr="CTF_Display_Roles_BL_IT_Ops.png" id="1745" name="Google Shape;1745;p114"/>
          <p:cNvPicPr preferRelativeResize="0"/>
          <p:nvPr/>
        </p:nvPicPr>
        <p:blipFill rotWithShape="1">
          <a:blip r:embed="rId39">
            <a:alphaModFix/>
          </a:blip>
          <a:srcRect b="0" l="0" r="0" t="0"/>
          <a:stretch/>
        </p:blipFill>
        <p:spPr>
          <a:xfrm>
            <a:off x="5796736" y="3664201"/>
            <a:ext cx="593503" cy="593504"/>
          </a:xfrm>
          <a:prstGeom prst="rect">
            <a:avLst/>
          </a:prstGeom>
          <a:noFill/>
          <a:ln>
            <a:noFill/>
          </a:ln>
        </p:spPr>
      </p:pic>
      <p:pic>
        <p:nvPicPr>
          <p:cNvPr descr="CTF_Display_Roles_BL_Software_Development.png" id="1746" name="Google Shape;1746;p114"/>
          <p:cNvPicPr preferRelativeResize="0"/>
          <p:nvPr/>
        </p:nvPicPr>
        <p:blipFill rotWithShape="1">
          <a:blip r:embed="rId40">
            <a:alphaModFix/>
          </a:blip>
          <a:srcRect b="0" l="0" r="0" t="0"/>
          <a:stretch/>
        </p:blipFill>
        <p:spPr>
          <a:xfrm>
            <a:off x="6583798" y="3664201"/>
            <a:ext cx="593503" cy="593504"/>
          </a:xfrm>
          <a:prstGeom prst="rect">
            <a:avLst/>
          </a:prstGeom>
          <a:noFill/>
          <a:ln>
            <a:noFill/>
          </a:ln>
        </p:spPr>
      </p:pic>
      <p:pic>
        <p:nvPicPr>
          <p:cNvPr descr="CTF_Display_Roles_BL_VFX.png" id="1747" name="Google Shape;1747;p114"/>
          <p:cNvPicPr preferRelativeResize="0"/>
          <p:nvPr/>
        </p:nvPicPr>
        <p:blipFill rotWithShape="1">
          <a:blip r:embed="rId41">
            <a:alphaModFix/>
          </a:blip>
          <a:srcRect b="0" l="0" r="0" t="0"/>
          <a:stretch/>
        </p:blipFill>
        <p:spPr>
          <a:xfrm>
            <a:off x="7370859" y="3664201"/>
            <a:ext cx="593503" cy="593504"/>
          </a:xfrm>
          <a:prstGeom prst="rect">
            <a:avLst/>
          </a:prstGeom>
          <a:noFill/>
          <a:ln>
            <a:noFill/>
          </a:ln>
        </p:spPr>
      </p:pic>
      <p:pic>
        <p:nvPicPr>
          <p:cNvPr descr="CTF_Display_Roles_BL_Web_Design.png" id="1748" name="Google Shape;1748;p114"/>
          <p:cNvPicPr preferRelativeResize="0"/>
          <p:nvPr/>
        </p:nvPicPr>
        <p:blipFill rotWithShape="1">
          <a:blip r:embed="rId42">
            <a:alphaModFix/>
          </a:blip>
          <a:srcRect b="0" l="0" r="0" t="0"/>
          <a:stretch/>
        </p:blipFill>
        <p:spPr>
          <a:xfrm>
            <a:off x="8157921" y="3664201"/>
            <a:ext cx="593503" cy="593504"/>
          </a:xfrm>
          <a:prstGeom prst="rect">
            <a:avLst/>
          </a:prstGeom>
          <a:noFill/>
          <a:ln>
            <a:noFill/>
          </a:ln>
        </p:spPr>
      </p:pic>
      <p:pic>
        <p:nvPicPr>
          <p:cNvPr descr="CTF_Display_Roles_BL-12.png" id="1749" name="Google Shape;1749;p114"/>
          <p:cNvPicPr preferRelativeResize="0"/>
          <p:nvPr/>
        </p:nvPicPr>
        <p:blipFill rotWithShape="1">
          <a:blip r:embed="rId43">
            <a:alphaModFix/>
          </a:blip>
          <a:srcRect b="0" l="0" r="0" t="0"/>
          <a:stretch/>
        </p:blipFill>
        <p:spPr>
          <a:xfrm>
            <a:off x="8106782" y="2704031"/>
            <a:ext cx="593503" cy="59350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53" name="Shape 1753"/>
        <p:cNvGrpSpPr/>
        <p:nvPr/>
      </p:nvGrpSpPr>
      <p:grpSpPr>
        <a:xfrm>
          <a:off x="0" y="0"/>
          <a:ext cx="0" cy="0"/>
          <a:chOff x="0" y="0"/>
          <a:chExt cx="0" cy="0"/>
        </a:xfrm>
      </p:grpSpPr>
      <p:pic>
        <p:nvPicPr>
          <p:cNvPr id="1754" name="Google Shape;1754;p115"/>
          <p:cNvPicPr preferRelativeResize="0"/>
          <p:nvPr/>
        </p:nvPicPr>
        <p:blipFill rotWithShape="1">
          <a:blip r:embed="rId3">
            <a:alphaModFix/>
          </a:blip>
          <a:srcRect b="0" l="0" r="0" t="0"/>
          <a:stretch/>
        </p:blipFill>
        <p:spPr>
          <a:xfrm>
            <a:off x="-6" y="0"/>
            <a:ext cx="2598263" cy="5143501"/>
          </a:xfrm>
          <a:prstGeom prst="rect">
            <a:avLst/>
          </a:prstGeom>
          <a:noFill/>
          <a:ln>
            <a:noFill/>
          </a:ln>
        </p:spPr>
      </p:pic>
      <p:pic>
        <p:nvPicPr>
          <p:cNvPr id="1755" name="Google Shape;1755;p115"/>
          <p:cNvPicPr preferRelativeResize="0"/>
          <p:nvPr/>
        </p:nvPicPr>
        <p:blipFill rotWithShape="1">
          <a:blip r:embed="rId4">
            <a:alphaModFix/>
          </a:blip>
          <a:srcRect b="0" l="0" r="0" t="0"/>
          <a:stretch/>
        </p:blipFill>
        <p:spPr>
          <a:xfrm>
            <a:off x="2155225" y="869201"/>
            <a:ext cx="1257300" cy="828675"/>
          </a:xfrm>
          <a:prstGeom prst="rect">
            <a:avLst/>
          </a:prstGeom>
          <a:noFill/>
          <a:ln>
            <a:noFill/>
          </a:ln>
        </p:spPr>
      </p:pic>
      <p:pic>
        <p:nvPicPr>
          <p:cNvPr id="1756" name="Google Shape;1756;p115"/>
          <p:cNvPicPr preferRelativeResize="0"/>
          <p:nvPr/>
        </p:nvPicPr>
        <p:blipFill rotWithShape="1">
          <a:blip r:embed="rId5">
            <a:alphaModFix/>
          </a:blip>
          <a:srcRect b="0" l="0" r="0" t="0"/>
          <a:stretch/>
        </p:blipFill>
        <p:spPr>
          <a:xfrm>
            <a:off x="3215050" y="2091676"/>
            <a:ext cx="1549465" cy="1338174"/>
          </a:xfrm>
          <a:prstGeom prst="rect">
            <a:avLst/>
          </a:prstGeom>
          <a:noFill/>
          <a:ln>
            <a:noFill/>
          </a:ln>
        </p:spPr>
      </p:pic>
      <p:pic>
        <p:nvPicPr>
          <p:cNvPr id="1757" name="Google Shape;1757;p115"/>
          <p:cNvPicPr preferRelativeResize="0"/>
          <p:nvPr/>
        </p:nvPicPr>
        <p:blipFill rotWithShape="1">
          <a:blip r:embed="rId6">
            <a:alphaModFix/>
          </a:blip>
          <a:srcRect b="0" l="0" r="0" t="0"/>
          <a:stretch/>
        </p:blipFill>
        <p:spPr>
          <a:xfrm>
            <a:off x="3817626" y="440313"/>
            <a:ext cx="809625" cy="800100"/>
          </a:xfrm>
          <a:prstGeom prst="rect">
            <a:avLst/>
          </a:prstGeom>
          <a:noFill/>
          <a:ln>
            <a:noFill/>
          </a:ln>
        </p:spPr>
      </p:pic>
      <p:pic>
        <p:nvPicPr>
          <p:cNvPr id="1758" name="Google Shape;1758;p115"/>
          <p:cNvPicPr preferRelativeResize="0"/>
          <p:nvPr/>
        </p:nvPicPr>
        <p:blipFill rotWithShape="1">
          <a:blip r:embed="rId7">
            <a:alphaModFix/>
          </a:blip>
          <a:srcRect b="0" l="0" r="0" t="0"/>
          <a:stretch/>
        </p:blipFill>
        <p:spPr>
          <a:xfrm>
            <a:off x="2106400" y="3226375"/>
            <a:ext cx="809625" cy="1543050"/>
          </a:xfrm>
          <a:prstGeom prst="rect">
            <a:avLst/>
          </a:prstGeom>
          <a:noFill/>
          <a:ln>
            <a:noFill/>
          </a:ln>
        </p:spPr>
      </p:pic>
      <p:pic>
        <p:nvPicPr>
          <p:cNvPr id="1759" name="Google Shape;1759;p115"/>
          <p:cNvPicPr preferRelativeResize="0"/>
          <p:nvPr/>
        </p:nvPicPr>
        <p:blipFill rotWithShape="1">
          <a:blip r:embed="rId8">
            <a:alphaModFix/>
          </a:blip>
          <a:srcRect b="0" l="0" r="0" t="0"/>
          <a:stretch/>
        </p:blipFill>
        <p:spPr>
          <a:xfrm>
            <a:off x="1772450" y="2157150"/>
            <a:ext cx="723900" cy="552450"/>
          </a:xfrm>
          <a:prstGeom prst="rect">
            <a:avLst/>
          </a:prstGeom>
          <a:noFill/>
          <a:ln>
            <a:noFill/>
          </a:ln>
        </p:spPr>
      </p:pic>
      <p:pic>
        <p:nvPicPr>
          <p:cNvPr id="1760" name="Google Shape;1760;p115"/>
          <p:cNvPicPr preferRelativeResize="0"/>
          <p:nvPr/>
        </p:nvPicPr>
        <p:blipFill rotWithShape="1">
          <a:blip r:embed="rId9">
            <a:alphaModFix/>
          </a:blip>
          <a:srcRect b="0" l="0" r="0" t="0"/>
          <a:stretch/>
        </p:blipFill>
        <p:spPr>
          <a:xfrm>
            <a:off x="4497675" y="0"/>
            <a:ext cx="2103369" cy="5143501"/>
          </a:xfrm>
          <a:prstGeom prst="rect">
            <a:avLst/>
          </a:prstGeom>
          <a:noFill/>
          <a:ln>
            <a:noFill/>
          </a:ln>
        </p:spPr>
      </p:pic>
      <p:pic>
        <p:nvPicPr>
          <p:cNvPr id="1761" name="Google Shape;1761;p115"/>
          <p:cNvPicPr preferRelativeResize="0"/>
          <p:nvPr/>
        </p:nvPicPr>
        <p:blipFill rotWithShape="1">
          <a:blip r:embed="rId10">
            <a:alphaModFix/>
          </a:blip>
          <a:srcRect b="0" l="0" r="0" t="0"/>
          <a:stretch/>
        </p:blipFill>
        <p:spPr>
          <a:xfrm>
            <a:off x="6701956" y="0"/>
            <a:ext cx="2165219" cy="5143501"/>
          </a:xfrm>
          <a:prstGeom prst="rect">
            <a:avLst/>
          </a:prstGeom>
          <a:noFill/>
          <a:ln>
            <a:noFill/>
          </a:ln>
        </p:spPr>
      </p:pic>
      <p:sp>
        <p:nvSpPr>
          <p:cNvPr id="1762" name="Google Shape;1762;p115"/>
          <p:cNvSpPr txBox="1"/>
          <p:nvPr/>
        </p:nvSpPr>
        <p:spPr>
          <a:xfrm>
            <a:off x="2597638" y="237482"/>
            <a:ext cx="4272900" cy="468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2600"/>
              <a:buFont typeface="Montserrat Black"/>
              <a:buNone/>
            </a:pPr>
            <a:r>
              <a:rPr b="1" i="0" lang="en" sz="2600" u="none" cap="none" strike="noStrike">
                <a:solidFill>
                  <a:schemeClr val="dk1"/>
                </a:solidFill>
                <a:latin typeface="Montserrat ExtraBold"/>
                <a:ea typeface="Montserrat ExtraBold"/>
                <a:cs typeface="Montserrat ExtraBold"/>
                <a:sym typeface="Montserrat ExtraBold"/>
              </a:rPr>
              <a:t>Background textures</a:t>
            </a:r>
            <a:endParaRPr b="1" i="0" sz="1100" u="none" cap="none" strike="noStrike">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3"/>
          <p:cNvSpPr txBox="1"/>
          <p:nvPr>
            <p:ph idx="1" type="body"/>
          </p:nvPr>
        </p:nvSpPr>
        <p:spPr>
          <a:xfrm>
            <a:off x="913200" y="1342525"/>
            <a:ext cx="7289100" cy="3123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en" sz="1600">
                <a:solidFill>
                  <a:schemeClr val="accent1"/>
                </a:solidFill>
              </a:rPr>
              <a:t>This course assumes you</a:t>
            </a:r>
            <a:endParaRPr/>
          </a:p>
          <a:p>
            <a:pPr indent="-285750" lvl="0" marL="285750" rtl="0" algn="l">
              <a:lnSpc>
                <a:spcPct val="90000"/>
              </a:lnSpc>
              <a:spcBef>
                <a:spcPts val="1000"/>
              </a:spcBef>
              <a:spcAft>
                <a:spcPts val="0"/>
              </a:spcAft>
              <a:buSzPts val="1800"/>
              <a:buChar char="•"/>
            </a:pPr>
            <a:r>
              <a:rPr lang="en" sz="1600"/>
              <a:t>Know how to program in some other language</a:t>
            </a:r>
            <a:endParaRPr/>
          </a:p>
          <a:p>
            <a:pPr indent="-285750" lvl="0" marL="285750" rtl="0" algn="l">
              <a:lnSpc>
                <a:spcPct val="90000"/>
              </a:lnSpc>
              <a:spcBef>
                <a:spcPts val="1000"/>
              </a:spcBef>
              <a:spcAft>
                <a:spcPts val="0"/>
              </a:spcAft>
              <a:buSzPts val="1800"/>
              <a:buChar char="•"/>
            </a:pPr>
            <a:r>
              <a:rPr lang="en" sz="1600"/>
              <a:t>Have never taken a formal course in Python and know little or nothing about the language</a:t>
            </a:r>
            <a:endParaRPr/>
          </a:p>
          <a:p>
            <a:pPr indent="-171450" lvl="0" marL="285750" rtl="0" algn="l">
              <a:lnSpc>
                <a:spcPct val="90000"/>
              </a:lnSpc>
              <a:spcBef>
                <a:spcPts val="1000"/>
              </a:spcBef>
              <a:spcAft>
                <a:spcPts val="0"/>
              </a:spcAft>
              <a:buSzPts val="1800"/>
              <a:buNone/>
            </a:pPr>
            <a:r>
              <a:t/>
            </a:r>
            <a:endParaRPr sz="1600"/>
          </a:p>
          <a:p>
            <a:pPr indent="0" lvl="0" marL="0" rtl="0" algn="l">
              <a:lnSpc>
                <a:spcPct val="90000"/>
              </a:lnSpc>
              <a:spcBef>
                <a:spcPts val="1000"/>
              </a:spcBef>
              <a:spcAft>
                <a:spcPts val="0"/>
              </a:spcAft>
              <a:buSzPts val="1800"/>
              <a:buNone/>
            </a:pPr>
            <a:r>
              <a:rPr b="1" lang="en" sz="1600">
                <a:solidFill>
                  <a:schemeClr val="accent1"/>
                </a:solidFill>
              </a:rPr>
              <a:t>Please note:</a:t>
            </a:r>
            <a:endParaRPr/>
          </a:p>
          <a:p>
            <a:pPr indent="0" lvl="0" marL="0" rtl="0" algn="l">
              <a:lnSpc>
                <a:spcPct val="90000"/>
              </a:lnSpc>
              <a:spcBef>
                <a:spcPts val="1000"/>
              </a:spcBef>
              <a:spcAft>
                <a:spcPts val="0"/>
              </a:spcAft>
              <a:buSzPts val="1800"/>
              <a:buNone/>
            </a:pPr>
            <a:r>
              <a:rPr lang="en" sz="1600"/>
              <a:t>If you have never programmed before or if you’ve only used Bash, Powershell, SQL or similar, this is probably not the right class for you.</a:t>
            </a:r>
            <a:endParaRPr/>
          </a:p>
          <a:p>
            <a:pPr indent="0" lvl="0" marL="0" rtl="0" algn="l">
              <a:lnSpc>
                <a:spcPct val="90000"/>
              </a:lnSpc>
              <a:spcBef>
                <a:spcPts val="1000"/>
              </a:spcBef>
              <a:spcAft>
                <a:spcPts val="0"/>
              </a:spcAft>
              <a:buSzPts val="1800"/>
              <a:buNone/>
            </a:pPr>
            <a:r>
              <a:rPr b="1" lang="en" sz="1600">
                <a:solidFill>
                  <a:schemeClr val="accent2"/>
                </a:solidFill>
              </a:rPr>
              <a:t>Please chat me so we can get you to the right resource.</a:t>
            </a:r>
            <a:endParaRPr/>
          </a:p>
        </p:txBody>
      </p:sp>
      <p:sp>
        <p:nvSpPr>
          <p:cNvPr id="372" name="Google Shape;372;p53"/>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500"/>
              <a:buNone/>
            </a:pPr>
            <a:r>
              <a:rPr lang="en"/>
              <a:t>Prerequisites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pic>
        <p:nvPicPr>
          <p:cNvPr id="1767" name="Google Shape;1767;p116"/>
          <p:cNvPicPr preferRelativeResize="0"/>
          <p:nvPr/>
        </p:nvPicPr>
        <p:blipFill rotWithShape="1">
          <a:blip r:embed="rId3">
            <a:alphaModFix/>
          </a:blip>
          <a:srcRect b="0" l="0" r="0" t="0"/>
          <a:stretch/>
        </p:blipFill>
        <p:spPr>
          <a:xfrm>
            <a:off x="0" y="0"/>
            <a:ext cx="9144000" cy="5138740"/>
          </a:xfrm>
          <a:prstGeom prst="rect">
            <a:avLst/>
          </a:prstGeom>
          <a:noFill/>
          <a:ln>
            <a:noFill/>
          </a:ln>
        </p:spPr>
      </p:pic>
      <p:sp>
        <p:nvSpPr>
          <p:cNvPr id="1768" name="Google Shape;1768;p116"/>
          <p:cNvSpPr txBox="1"/>
          <p:nvPr/>
        </p:nvSpPr>
        <p:spPr>
          <a:xfrm>
            <a:off x="2597638" y="237482"/>
            <a:ext cx="4272900" cy="468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2600"/>
              <a:buFont typeface="Montserrat Black"/>
              <a:buNone/>
            </a:pPr>
            <a:r>
              <a:rPr b="1" i="0" lang="en" sz="2600" u="none" cap="none" strike="noStrike">
                <a:solidFill>
                  <a:schemeClr val="dk1"/>
                </a:solidFill>
                <a:latin typeface="Montserrat ExtraBold"/>
                <a:ea typeface="Montserrat ExtraBold"/>
                <a:cs typeface="Montserrat ExtraBold"/>
                <a:sym typeface="Montserrat ExtraBold"/>
              </a:rPr>
              <a:t>Background textures</a:t>
            </a:r>
            <a:endParaRPr b="1" i="0" sz="1100" u="none" cap="none" strike="noStrike">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pic>
        <p:nvPicPr>
          <p:cNvPr id="1773" name="Google Shape;1773;p11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74" name="Google Shape;1774;p117"/>
          <p:cNvSpPr txBox="1"/>
          <p:nvPr/>
        </p:nvSpPr>
        <p:spPr>
          <a:xfrm>
            <a:off x="2597638" y="237482"/>
            <a:ext cx="4272900" cy="468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2600"/>
              <a:buFont typeface="Montserrat Black"/>
              <a:buNone/>
            </a:pPr>
            <a:r>
              <a:rPr b="1" i="0" lang="en" sz="2600" u="none" cap="none" strike="noStrike">
                <a:solidFill>
                  <a:schemeClr val="dk1"/>
                </a:solidFill>
                <a:latin typeface="Montserrat ExtraBold"/>
                <a:ea typeface="Montserrat ExtraBold"/>
                <a:cs typeface="Montserrat ExtraBold"/>
                <a:sym typeface="Montserrat ExtraBold"/>
              </a:rPr>
              <a:t>Background textures</a:t>
            </a:r>
            <a:endParaRPr b="1" i="0" sz="1100" u="none" cap="none" strike="noStrike">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pic>
        <p:nvPicPr>
          <p:cNvPr id="1779" name="Google Shape;1779;p11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80" name="Google Shape;1780;p118"/>
          <p:cNvSpPr txBox="1"/>
          <p:nvPr/>
        </p:nvSpPr>
        <p:spPr>
          <a:xfrm>
            <a:off x="2597638" y="237482"/>
            <a:ext cx="4272900" cy="468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2600"/>
              <a:buFont typeface="Montserrat Black"/>
              <a:buNone/>
            </a:pPr>
            <a:r>
              <a:rPr b="1" i="0" lang="en" sz="2600" u="none" cap="none" strike="noStrike">
                <a:solidFill>
                  <a:schemeClr val="dk1"/>
                </a:solidFill>
                <a:latin typeface="Montserrat ExtraBold"/>
                <a:ea typeface="Montserrat ExtraBold"/>
                <a:cs typeface="Montserrat ExtraBold"/>
                <a:sym typeface="Montserrat ExtraBold"/>
              </a:rPr>
              <a:t>Background textures</a:t>
            </a:r>
            <a:endParaRPr b="1" i="0" sz="1100" u="none" cap="none" strike="noStrike">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84" name="Shape 1784"/>
        <p:cNvGrpSpPr/>
        <p:nvPr/>
      </p:nvGrpSpPr>
      <p:grpSpPr>
        <a:xfrm>
          <a:off x="0" y="0"/>
          <a:ext cx="0" cy="0"/>
          <a:chOff x="0" y="0"/>
          <a:chExt cx="0" cy="0"/>
        </a:xfrm>
      </p:grpSpPr>
      <p:pic>
        <p:nvPicPr>
          <p:cNvPr id="1785" name="Google Shape;1785;p119"/>
          <p:cNvPicPr preferRelativeResize="0"/>
          <p:nvPr/>
        </p:nvPicPr>
        <p:blipFill rotWithShape="1">
          <a:blip r:embed="rId3">
            <a:alphaModFix/>
          </a:blip>
          <a:srcRect b="0" l="0" r="0" t="0"/>
          <a:stretch/>
        </p:blipFill>
        <p:spPr>
          <a:xfrm>
            <a:off x="5022400" y="0"/>
            <a:ext cx="2165220" cy="5143501"/>
          </a:xfrm>
          <a:prstGeom prst="rect">
            <a:avLst/>
          </a:prstGeom>
          <a:noFill/>
          <a:ln>
            <a:noFill/>
          </a:ln>
        </p:spPr>
      </p:pic>
      <p:pic>
        <p:nvPicPr>
          <p:cNvPr id="1786" name="Google Shape;1786;p119"/>
          <p:cNvPicPr preferRelativeResize="0"/>
          <p:nvPr/>
        </p:nvPicPr>
        <p:blipFill rotWithShape="1">
          <a:blip r:embed="rId4">
            <a:alphaModFix/>
          </a:blip>
          <a:srcRect b="0" l="0" r="0" t="0"/>
          <a:stretch/>
        </p:blipFill>
        <p:spPr>
          <a:xfrm>
            <a:off x="2645947" y="0"/>
            <a:ext cx="2103356" cy="5143501"/>
          </a:xfrm>
          <a:prstGeom prst="rect">
            <a:avLst/>
          </a:prstGeom>
          <a:noFill/>
          <a:ln>
            <a:noFill/>
          </a:ln>
        </p:spPr>
      </p:pic>
      <p:pic>
        <p:nvPicPr>
          <p:cNvPr id="1787" name="Google Shape;1787;p119"/>
          <p:cNvPicPr preferRelativeResize="0"/>
          <p:nvPr/>
        </p:nvPicPr>
        <p:blipFill rotWithShape="1">
          <a:blip r:embed="rId5">
            <a:alphaModFix/>
          </a:blip>
          <a:srcRect b="0" l="0" r="0" t="0"/>
          <a:stretch/>
        </p:blipFill>
        <p:spPr>
          <a:xfrm>
            <a:off x="1302826" y="1905575"/>
            <a:ext cx="1257300" cy="828675"/>
          </a:xfrm>
          <a:prstGeom prst="rect">
            <a:avLst/>
          </a:prstGeom>
          <a:noFill/>
          <a:ln>
            <a:noFill/>
          </a:ln>
        </p:spPr>
      </p:pic>
      <p:pic>
        <p:nvPicPr>
          <p:cNvPr id="1788" name="Google Shape;1788;p119"/>
          <p:cNvPicPr preferRelativeResize="0"/>
          <p:nvPr/>
        </p:nvPicPr>
        <p:blipFill rotWithShape="1">
          <a:blip r:embed="rId6">
            <a:alphaModFix/>
          </a:blip>
          <a:srcRect b="0" l="0" r="0" t="0"/>
          <a:stretch/>
        </p:blipFill>
        <p:spPr>
          <a:xfrm>
            <a:off x="462640" y="443376"/>
            <a:ext cx="809625" cy="800100"/>
          </a:xfrm>
          <a:prstGeom prst="rect">
            <a:avLst/>
          </a:prstGeom>
          <a:noFill/>
          <a:ln>
            <a:noFill/>
          </a:ln>
        </p:spPr>
      </p:pic>
      <p:pic>
        <p:nvPicPr>
          <p:cNvPr id="1789" name="Google Shape;1789;p119"/>
          <p:cNvPicPr preferRelativeResize="0"/>
          <p:nvPr/>
        </p:nvPicPr>
        <p:blipFill rotWithShape="1">
          <a:blip r:embed="rId7">
            <a:alphaModFix/>
          </a:blip>
          <a:srcRect b="0" l="0" r="0" t="0"/>
          <a:stretch/>
        </p:blipFill>
        <p:spPr>
          <a:xfrm>
            <a:off x="505590" y="3342926"/>
            <a:ext cx="1549465" cy="1338174"/>
          </a:xfrm>
          <a:prstGeom prst="rect">
            <a:avLst/>
          </a:prstGeom>
          <a:noFill/>
          <a:ln>
            <a:noFill/>
          </a:ln>
        </p:spPr>
      </p:pic>
      <p:pic>
        <p:nvPicPr>
          <p:cNvPr id="1790" name="Google Shape;1790;p119"/>
          <p:cNvPicPr preferRelativeResize="0"/>
          <p:nvPr/>
        </p:nvPicPr>
        <p:blipFill rotWithShape="1">
          <a:blip r:embed="rId8">
            <a:alphaModFix/>
          </a:blip>
          <a:srcRect b="0" l="0" r="0" t="0"/>
          <a:stretch/>
        </p:blipFill>
        <p:spPr>
          <a:xfrm>
            <a:off x="6386824" y="13728"/>
            <a:ext cx="2591351" cy="5129776"/>
          </a:xfrm>
          <a:prstGeom prst="rect">
            <a:avLst/>
          </a:prstGeom>
          <a:noFill/>
          <a:ln>
            <a:noFill/>
          </a:ln>
        </p:spPr>
      </p:pic>
      <p:pic>
        <p:nvPicPr>
          <p:cNvPr id="1791" name="Google Shape;1791;p119"/>
          <p:cNvPicPr preferRelativeResize="0"/>
          <p:nvPr/>
        </p:nvPicPr>
        <p:blipFill rotWithShape="1">
          <a:blip r:embed="rId9">
            <a:alphaModFix/>
          </a:blip>
          <a:srcRect b="0" l="0" r="0" t="0"/>
          <a:stretch/>
        </p:blipFill>
        <p:spPr>
          <a:xfrm>
            <a:off x="152400" y="1785000"/>
            <a:ext cx="723900" cy="552450"/>
          </a:xfrm>
          <a:prstGeom prst="rect">
            <a:avLst/>
          </a:prstGeom>
          <a:noFill/>
          <a:ln>
            <a:noFill/>
          </a:ln>
        </p:spPr>
      </p:pic>
      <p:sp>
        <p:nvSpPr>
          <p:cNvPr id="1792" name="Google Shape;1792;p119"/>
          <p:cNvSpPr txBox="1"/>
          <p:nvPr/>
        </p:nvSpPr>
        <p:spPr>
          <a:xfrm>
            <a:off x="2597638" y="237482"/>
            <a:ext cx="4272900" cy="468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2600"/>
              <a:buFont typeface="Montserrat Black"/>
              <a:buNone/>
            </a:pPr>
            <a:r>
              <a:rPr b="1" i="0" lang="en" sz="2600" u="none" cap="none" strike="noStrike">
                <a:solidFill>
                  <a:schemeClr val="lt1"/>
                </a:solidFill>
                <a:latin typeface="Montserrat ExtraBold"/>
                <a:ea typeface="Montserrat ExtraBold"/>
                <a:cs typeface="Montserrat ExtraBold"/>
                <a:sym typeface="Montserrat ExtraBold"/>
              </a:rPr>
              <a:t>Background textures</a:t>
            </a:r>
            <a:endParaRPr b="1" i="0" sz="1100" u="none" cap="none" strike="noStrike">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96" name="Shape 1796"/>
        <p:cNvGrpSpPr/>
        <p:nvPr/>
      </p:nvGrpSpPr>
      <p:grpSpPr>
        <a:xfrm>
          <a:off x="0" y="0"/>
          <a:ext cx="0" cy="0"/>
          <a:chOff x="0" y="0"/>
          <a:chExt cx="0" cy="0"/>
        </a:xfrm>
      </p:grpSpPr>
      <p:pic>
        <p:nvPicPr>
          <p:cNvPr id="1797" name="Google Shape;1797;p120"/>
          <p:cNvPicPr preferRelativeResize="0"/>
          <p:nvPr/>
        </p:nvPicPr>
        <p:blipFill rotWithShape="1">
          <a:blip r:embed="rId3">
            <a:alphaModFix/>
          </a:blip>
          <a:srcRect b="0" l="0" r="0" t="0"/>
          <a:stretch/>
        </p:blipFill>
        <p:spPr>
          <a:xfrm>
            <a:off x="-1" y="0"/>
            <a:ext cx="9144019" cy="5143500"/>
          </a:xfrm>
          <a:prstGeom prst="rect">
            <a:avLst/>
          </a:prstGeom>
          <a:noFill/>
          <a:ln>
            <a:noFill/>
          </a:ln>
        </p:spPr>
      </p:pic>
      <p:sp>
        <p:nvSpPr>
          <p:cNvPr id="1798" name="Google Shape;1798;p120"/>
          <p:cNvSpPr txBox="1"/>
          <p:nvPr/>
        </p:nvSpPr>
        <p:spPr>
          <a:xfrm>
            <a:off x="2597638" y="237482"/>
            <a:ext cx="4272900" cy="468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2600"/>
              <a:buFont typeface="Montserrat Black"/>
              <a:buNone/>
            </a:pPr>
            <a:r>
              <a:rPr b="1" i="0" lang="en" sz="2600" u="none" cap="none" strike="noStrike">
                <a:solidFill>
                  <a:schemeClr val="lt1"/>
                </a:solidFill>
                <a:latin typeface="Montserrat ExtraBold"/>
                <a:ea typeface="Montserrat ExtraBold"/>
                <a:cs typeface="Montserrat ExtraBold"/>
                <a:sym typeface="Montserrat ExtraBold"/>
              </a:rPr>
              <a:t>Background textures</a:t>
            </a:r>
            <a:endParaRPr b="1" i="0" sz="1100" u="none" cap="none" strike="noStrike">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802" name="Shape 1802"/>
        <p:cNvGrpSpPr/>
        <p:nvPr/>
      </p:nvGrpSpPr>
      <p:grpSpPr>
        <a:xfrm>
          <a:off x="0" y="0"/>
          <a:ext cx="0" cy="0"/>
          <a:chOff x="0" y="0"/>
          <a:chExt cx="0" cy="0"/>
        </a:xfrm>
      </p:grpSpPr>
      <p:pic>
        <p:nvPicPr>
          <p:cNvPr id="1803" name="Google Shape;1803;p121"/>
          <p:cNvPicPr preferRelativeResize="0"/>
          <p:nvPr/>
        </p:nvPicPr>
        <p:blipFill rotWithShape="1">
          <a:blip r:embed="rId3">
            <a:alphaModFix/>
          </a:blip>
          <a:srcRect b="0" l="0" r="0" t="0"/>
          <a:stretch/>
        </p:blipFill>
        <p:spPr>
          <a:xfrm>
            <a:off x="0" y="2381"/>
            <a:ext cx="9144000" cy="5138738"/>
          </a:xfrm>
          <a:prstGeom prst="rect">
            <a:avLst/>
          </a:prstGeom>
          <a:noFill/>
          <a:ln>
            <a:noFill/>
          </a:ln>
        </p:spPr>
      </p:pic>
      <p:sp>
        <p:nvSpPr>
          <p:cNvPr id="1804" name="Google Shape;1804;p121"/>
          <p:cNvSpPr txBox="1"/>
          <p:nvPr/>
        </p:nvSpPr>
        <p:spPr>
          <a:xfrm>
            <a:off x="2597638" y="237482"/>
            <a:ext cx="4272900" cy="468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2600"/>
              <a:buFont typeface="Montserrat Black"/>
              <a:buNone/>
            </a:pPr>
            <a:r>
              <a:rPr b="1" i="0" lang="en" sz="2600" u="none" cap="none" strike="noStrike">
                <a:solidFill>
                  <a:schemeClr val="lt1"/>
                </a:solidFill>
                <a:latin typeface="Montserrat ExtraBold"/>
                <a:ea typeface="Montserrat ExtraBold"/>
                <a:cs typeface="Montserrat ExtraBold"/>
                <a:sym typeface="Montserrat ExtraBold"/>
              </a:rPr>
              <a:t>Background textures</a:t>
            </a:r>
            <a:endParaRPr b="1" i="0" sz="1100" u="none" cap="none" strike="noStrike">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808" name="Shape 1808"/>
        <p:cNvGrpSpPr/>
        <p:nvPr/>
      </p:nvGrpSpPr>
      <p:grpSpPr>
        <a:xfrm>
          <a:off x="0" y="0"/>
          <a:ext cx="0" cy="0"/>
          <a:chOff x="0" y="0"/>
          <a:chExt cx="0" cy="0"/>
        </a:xfrm>
      </p:grpSpPr>
      <p:pic>
        <p:nvPicPr>
          <p:cNvPr id="1809" name="Google Shape;1809;p12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10" name="Google Shape;1810;p122"/>
          <p:cNvSpPr txBox="1"/>
          <p:nvPr/>
        </p:nvSpPr>
        <p:spPr>
          <a:xfrm>
            <a:off x="2597638" y="237482"/>
            <a:ext cx="4272900" cy="468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2600"/>
              <a:buFont typeface="Montserrat Black"/>
              <a:buNone/>
            </a:pPr>
            <a:r>
              <a:rPr b="1" i="0" lang="en" sz="2600" u="none" cap="none" strike="noStrike">
                <a:solidFill>
                  <a:schemeClr val="lt1"/>
                </a:solidFill>
                <a:latin typeface="Montserrat ExtraBold"/>
                <a:ea typeface="Montserrat ExtraBold"/>
                <a:cs typeface="Montserrat ExtraBold"/>
                <a:sym typeface="Montserrat ExtraBold"/>
              </a:rPr>
              <a:t>Background textures</a:t>
            </a:r>
            <a:endParaRPr b="1" i="0" sz="1100" u="none" cap="none" strike="noStrike">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4" name="Shape 1814"/>
        <p:cNvGrpSpPr/>
        <p:nvPr/>
      </p:nvGrpSpPr>
      <p:grpSpPr>
        <a:xfrm>
          <a:off x="0" y="0"/>
          <a:ext cx="0" cy="0"/>
          <a:chOff x="0" y="0"/>
          <a:chExt cx="0" cy="0"/>
        </a:xfrm>
      </p:grpSpPr>
      <p:pic>
        <p:nvPicPr>
          <p:cNvPr id="1815" name="Google Shape;1815;p123"/>
          <p:cNvPicPr preferRelativeResize="0"/>
          <p:nvPr/>
        </p:nvPicPr>
        <p:blipFill rotWithShape="1">
          <a:blip r:embed="rId3">
            <a:alphaModFix/>
          </a:blip>
          <a:srcRect b="0" l="0" r="0" t="0"/>
          <a:stretch/>
        </p:blipFill>
        <p:spPr>
          <a:xfrm>
            <a:off x="0" y="12"/>
            <a:ext cx="9144000" cy="5143500"/>
          </a:xfrm>
          <a:prstGeom prst="rect">
            <a:avLst/>
          </a:prstGeom>
          <a:noFill/>
          <a:ln>
            <a:noFill/>
          </a:ln>
        </p:spPr>
      </p:pic>
      <p:sp>
        <p:nvSpPr>
          <p:cNvPr id="1816" name="Google Shape;1816;p123"/>
          <p:cNvSpPr txBox="1"/>
          <p:nvPr/>
        </p:nvSpPr>
        <p:spPr>
          <a:xfrm>
            <a:off x="2597638" y="237482"/>
            <a:ext cx="4272900" cy="468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2600"/>
              <a:buFont typeface="Montserrat Black"/>
              <a:buNone/>
            </a:pPr>
            <a:r>
              <a:rPr b="1" i="0" lang="en" sz="2600" u="none" cap="none" strike="noStrike">
                <a:solidFill>
                  <a:schemeClr val="lt1"/>
                </a:solidFill>
                <a:latin typeface="Montserrat ExtraBold"/>
                <a:ea typeface="Montserrat ExtraBold"/>
                <a:cs typeface="Montserrat ExtraBold"/>
                <a:sym typeface="Montserrat ExtraBold"/>
              </a:rPr>
              <a:t>Background textures</a:t>
            </a:r>
            <a:endParaRPr b="1" i="0" sz="1100" u="none" cap="none" strike="noStrike">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4"/>
          <p:cNvSpPr txBox="1"/>
          <p:nvPr>
            <p:ph idx="1" type="body"/>
          </p:nvPr>
        </p:nvSpPr>
        <p:spPr>
          <a:xfrm>
            <a:off x="913200" y="1342525"/>
            <a:ext cx="7289100" cy="3123000"/>
          </a:xfrm>
          <a:prstGeom prst="rect">
            <a:avLst/>
          </a:prstGeom>
          <a:noFill/>
          <a:ln>
            <a:noFill/>
          </a:ln>
        </p:spPr>
        <p:txBody>
          <a:bodyPr anchorCtr="0" anchor="t" bIns="45700" lIns="91425" spcFirstLastPara="1" rIns="91425" wrap="square" tIns="45700">
            <a:noAutofit/>
          </a:bodyPr>
          <a:lstStyle/>
          <a:p>
            <a:pPr indent="-285750" lvl="0" marL="285750" rtl="0" algn="l">
              <a:lnSpc>
                <a:spcPct val="90000"/>
              </a:lnSpc>
              <a:spcBef>
                <a:spcPts val="1000"/>
              </a:spcBef>
              <a:spcAft>
                <a:spcPts val="0"/>
              </a:spcAft>
              <a:buSzPts val="1800"/>
              <a:buChar char="•"/>
            </a:pPr>
            <a:r>
              <a:rPr lang="en"/>
              <a:t>To enhance your productivity in the DevOps world</a:t>
            </a:r>
            <a:endParaRPr/>
          </a:p>
          <a:p>
            <a:pPr indent="-285750" lvl="0" marL="285750" rtl="0" algn="l">
              <a:lnSpc>
                <a:spcPct val="90000"/>
              </a:lnSpc>
              <a:spcBef>
                <a:spcPts val="1000"/>
              </a:spcBef>
              <a:spcAft>
                <a:spcPts val="0"/>
              </a:spcAft>
              <a:buSzPts val="1800"/>
              <a:buChar char="•"/>
            </a:pPr>
            <a:r>
              <a:rPr lang="en"/>
              <a:t>In order to create an entrée in the world of Data Science</a:t>
            </a:r>
            <a:endParaRPr/>
          </a:p>
          <a:p>
            <a:pPr indent="-285750" lvl="0" marL="285750" rtl="0" algn="l">
              <a:lnSpc>
                <a:spcPct val="90000"/>
              </a:lnSpc>
              <a:spcBef>
                <a:spcPts val="1000"/>
              </a:spcBef>
              <a:spcAft>
                <a:spcPts val="0"/>
              </a:spcAft>
              <a:buSzPts val="1800"/>
              <a:buChar char="•"/>
            </a:pPr>
            <a:r>
              <a:rPr lang="en"/>
              <a:t>So that you can work on the Gazornin project</a:t>
            </a:r>
            <a:endParaRPr/>
          </a:p>
        </p:txBody>
      </p:sp>
      <p:sp>
        <p:nvSpPr>
          <p:cNvPr id="378" name="Google Shape;378;p54"/>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500"/>
              <a:buNone/>
            </a:pPr>
            <a:r>
              <a:rPr lang="en"/>
              <a:t>Why study this subject?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5"/>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500"/>
              <a:buFont typeface="Montserrat ExtraBold"/>
              <a:buNone/>
            </a:pPr>
            <a:r>
              <a:rPr lang="en"/>
              <a:t>We teach over 400 technology topics.</a:t>
            </a:r>
            <a:endParaRPr/>
          </a:p>
        </p:txBody>
      </p:sp>
      <p:grpSp>
        <p:nvGrpSpPr>
          <p:cNvPr id="384" name="Google Shape;384;p55"/>
          <p:cNvGrpSpPr/>
          <p:nvPr/>
        </p:nvGrpSpPr>
        <p:grpSpPr>
          <a:xfrm>
            <a:off x="298587" y="3522831"/>
            <a:ext cx="8321882" cy="492162"/>
            <a:chOff x="350200" y="3529244"/>
            <a:chExt cx="8321882" cy="492162"/>
          </a:xfrm>
        </p:grpSpPr>
        <p:pic>
          <p:nvPicPr>
            <p:cNvPr id="385" name="Google Shape;385;p55"/>
            <p:cNvPicPr preferRelativeResize="0"/>
            <p:nvPr/>
          </p:nvPicPr>
          <p:blipFill rotWithShape="1">
            <a:blip r:embed="rId3">
              <a:alphaModFix/>
            </a:blip>
            <a:srcRect b="0" l="0" r="0" t="0"/>
            <a:stretch/>
          </p:blipFill>
          <p:spPr>
            <a:xfrm>
              <a:off x="350200" y="3546725"/>
              <a:ext cx="870347" cy="457200"/>
            </a:xfrm>
            <a:prstGeom prst="rect">
              <a:avLst/>
            </a:prstGeom>
            <a:noFill/>
            <a:ln>
              <a:noFill/>
            </a:ln>
          </p:spPr>
        </p:pic>
        <p:pic>
          <p:nvPicPr>
            <p:cNvPr id="386" name="Google Shape;386;p55"/>
            <p:cNvPicPr preferRelativeResize="0"/>
            <p:nvPr/>
          </p:nvPicPr>
          <p:blipFill rotWithShape="1">
            <a:blip r:embed="rId4">
              <a:alphaModFix/>
            </a:blip>
            <a:srcRect b="0" l="0" r="0" t="0"/>
            <a:stretch/>
          </p:blipFill>
          <p:spPr>
            <a:xfrm>
              <a:off x="1813870" y="3583804"/>
              <a:ext cx="392949" cy="383041"/>
            </a:xfrm>
            <a:prstGeom prst="rect">
              <a:avLst/>
            </a:prstGeom>
            <a:noFill/>
            <a:ln>
              <a:noFill/>
            </a:ln>
          </p:spPr>
        </p:pic>
        <p:pic>
          <p:nvPicPr>
            <p:cNvPr id="387" name="Google Shape;387;p55"/>
            <p:cNvPicPr preferRelativeResize="0"/>
            <p:nvPr/>
          </p:nvPicPr>
          <p:blipFill rotWithShape="1">
            <a:blip r:embed="rId5">
              <a:alphaModFix/>
            </a:blip>
            <a:srcRect b="0" l="0" r="0" t="0"/>
            <a:stretch/>
          </p:blipFill>
          <p:spPr>
            <a:xfrm>
              <a:off x="2800144" y="3546725"/>
              <a:ext cx="834293" cy="457200"/>
            </a:xfrm>
            <a:prstGeom prst="rect">
              <a:avLst/>
            </a:prstGeom>
            <a:noFill/>
            <a:ln>
              <a:noFill/>
            </a:ln>
          </p:spPr>
        </p:pic>
        <p:pic>
          <p:nvPicPr>
            <p:cNvPr id="388" name="Google Shape;388;p55"/>
            <p:cNvPicPr preferRelativeResize="0"/>
            <p:nvPr/>
          </p:nvPicPr>
          <p:blipFill rotWithShape="1">
            <a:blip r:embed="rId6">
              <a:alphaModFix/>
            </a:blip>
            <a:srcRect b="34484" l="13234" r="13527" t="13382"/>
            <a:stretch/>
          </p:blipFill>
          <p:spPr>
            <a:xfrm>
              <a:off x="4227760" y="3529244"/>
              <a:ext cx="685800" cy="492162"/>
            </a:xfrm>
            <a:prstGeom prst="rect">
              <a:avLst/>
            </a:prstGeom>
            <a:noFill/>
            <a:ln>
              <a:noFill/>
            </a:ln>
          </p:spPr>
        </p:pic>
        <p:pic>
          <p:nvPicPr>
            <p:cNvPr id="389" name="Google Shape;389;p55"/>
            <p:cNvPicPr preferRelativeResize="0"/>
            <p:nvPr/>
          </p:nvPicPr>
          <p:blipFill rotWithShape="1">
            <a:blip r:embed="rId7">
              <a:alphaModFix/>
            </a:blip>
            <a:srcRect b="0" l="0" r="0" t="0"/>
            <a:stretch/>
          </p:blipFill>
          <p:spPr>
            <a:xfrm>
              <a:off x="5506884" y="3592445"/>
              <a:ext cx="598104" cy="365760"/>
            </a:xfrm>
            <a:prstGeom prst="rect">
              <a:avLst/>
            </a:prstGeom>
            <a:noFill/>
            <a:ln>
              <a:noFill/>
            </a:ln>
          </p:spPr>
        </p:pic>
        <p:pic>
          <p:nvPicPr>
            <p:cNvPr id="390" name="Google Shape;390;p55"/>
            <p:cNvPicPr preferRelativeResize="0"/>
            <p:nvPr/>
          </p:nvPicPr>
          <p:blipFill rotWithShape="1">
            <a:blip r:embed="rId8">
              <a:alphaModFix/>
            </a:blip>
            <a:srcRect b="0" l="0" r="0" t="0"/>
            <a:stretch/>
          </p:blipFill>
          <p:spPr>
            <a:xfrm>
              <a:off x="6698312" y="3638165"/>
              <a:ext cx="630937" cy="274319"/>
            </a:xfrm>
            <a:prstGeom prst="rect">
              <a:avLst/>
            </a:prstGeom>
            <a:noFill/>
            <a:ln>
              <a:noFill/>
            </a:ln>
          </p:spPr>
        </p:pic>
        <p:pic>
          <p:nvPicPr>
            <p:cNvPr id="391" name="Google Shape;391;p55"/>
            <p:cNvPicPr preferRelativeResize="0"/>
            <p:nvPr/>
          </p:nvPicPr>
          <p:blipFill rotWithShape="1">
            <a:blip r:embed="rId9">
              <a:alphaModFix/>
            </a:blip>
            <a:srcRect b="0" l="0" r="0" t="0"/>
            <a:stretch/>
          </p:blipFill>
          <p:spPr>
            <a:xfrm>
              <a:off x="7922573" y="3592445"/>
              <a:ext cx="749509" cy="365760"/>
            </a:xfrm>
            <a:prstGeom prst="rect">
              <a:avLst/>
            </a:prstGeom>
            <a:noFill/>
            <a:ln>
              <a:noFill/>
            </a:ln>
          </p:spPr>
        </p:pic>
      </p:grpSp>
      <p:grpSp>
        <p:nvGrpSpPr>
          <p:cNvPr id="392" name="Google Shape;392;p55"/>
          <p:cNvGrpSpPr/>
          <p:nvPr/>
        </p:nvGrpSpPr>
        <p:grpSpPr>
          <a:xfrm>
            <a:off x="350362" y="1243520"/>
            <a:ext cx="8160331" cy="461249"/>
            <a:chOff x="586591" y="1357863"/>
            <a:chExt cx="8160331" cy="461249"/>
          </a:xfrm>
        </p:grpSpPr>
        <p:pic>
          <p:nvPicPr>
            <p:cNvPr id="393" name="Google Shape;393;p55"/>
            <p:cNvPicPr preferRelativeResize="0"/>
            <p:nvPr/>
          </p:nvPicPr>
          <p:blipFill rotWithShape="1">
            <a:blip r:embed="rId10">
              <a:alphaModFix/>
            </a:blip>
            <a:srcRect b="0" l="0" r="0" t="0"/>
            <a:stretch/>
          </p:blipFill>
          <p:spPr>
            <a:xfrm>
              <a:off x="586591" y="1359888"/>
              <a:ext cx="397565" cy="457200"/>
            </a:xfrm>
            <a:prstGeom prst="rect">
              <a:avLst/>
            </a:prstGeom>
            <a:noFill/>
            <a:ln>
              <a:noFill/>
            </a:ln>
          </p:spPr>
        </p:pic>
        <p:pic>
          <p:nvPicPr>
            <p:cNvPr id="394" name="Google Shape;394;p55"/>
            <p:cNvPicPr preferRelativeResize="0"/>
            <p:nvPr/>
          </p:nvPicPr>
          <p:blipFill rotWithShape="1">
            <a:blip r:embed="rId11">
              <a:alphaModFix/>
            </a:blip>
            <a:srcRect b="0" l="0" r="0" t="0"/>
            <a:stretch/>
          </p:blipFill>
          <p:spPr>
            <a:xfrm>
              <a:off x="1440667" y="1359888"/>
              <a:ext cx="914399" cy="457200"/>
            </a:xfrm>
            <a:prstGeom prst="rect">
              <a:avLst/>
            </a:prstGeom>
            <a:noFill/>
            <a:ln>
              <a:noFill/>
            </a:ln>
          </p:spPr>
        </p:pic>
        <p:pic>
          <p:nvPicPr>
            <p:cNvPr id="395" name="Google Shape;395;p55"/>
            <p:cNvPicPr preferRelativeResize="0"/>
            <p:nvPr/>
          </p:nvPicPr>
          <p:blipFill rotWithShape="1">
            <a:blip r:embed="rId12">
              <a:alphaModFix/>
            </a:blip>
            <a:srcRect b="0" l="0" r="0" t="0"/>
            <a:stretch/>
          </p:blipFill>
          <p:spPr>
            <a:xfrm>
              <a:off x="2811578" y="1403431"/>
              <a:ext cx="914400" cy="370115"/>
            </a:xfrm>
            <a:prstGeom prst="rect">
              <a:avLst/>
            </a:prstGeom>
            <a:noFill/>
            <a:ln>
              <a:noFill/>
            </a:ln>
          </p:spPr>
        </p:pic>
        <p:pic>
          <p:nvPicPr>
            <p:cNvPr id="396" name="Google Shape;396;p55"/>
            <p:cNvPicPr preferRelativeResize="0"/>
            <p:nvPr/>
          </p:nvPicPr>
          <p:blipFill rotWithShape="1">
            <a:blip r:embed="rId13">
              <a:alphaModFix/>
            </a:blip>
            <a:srcRect b="0" l="0" r="0" t="0"/>
            <a:stretch/>
          </p:blipFill>
          <p:spPr>
            <a:xfrm>
              <a:off x="4182489" y="1357863"/>
              <a:ext cx="392950" cy="461249"/>
            </a:xfrm>
            <a:prstGeom prst="rect">
              <a:avLst/>
            </a:prstGeom>
            <a:noFill/>
            <a:ln>
              <a:noFill/>
            </a:ln>
          </p:spPr>
        </p:pic>
        <p:pic>
          <p:nvPicPr>
            <p:cNvPr id="397" name="Google Shape;397;p55"/>
            <p:cNvPicPr preferRelativeResize="0"/>
            <p:nvPr/>
          </p:nvPicPr>
          <p:blipFill rotWithShape="1">
            <a:blip r:embed="rId14">
              <a:alphaModFix/>
            </a:blip>
            <a:srcRect b="0" l="0" r="0" t="0"/>
            <a:stretch/>
          </p:blipFill>
          <p:spPr>
            <a:xfrm>
              <a:off x="5031951" y="1467064"/>
              <a:ext cx="914400" cy="242849"/>
            </a:xfrm>
            <a:prstGeom prst="rect">
              <a:avLst/>
            </a:prstGeom>
            <a:noFill/>
            <a:ln>
              <a:noFill/>
            </a:ln>
          </p:spPr>
        </p:pic>
        <p:pic>
          <p:nvPicPr>
            <p:cNvPr id="398" name="Google Shape;398;p55"/>
            <p:cNvPicPr preferRelativeResize="0"/>
            <p:nvPr/>
          </p:nvPicPr>
          <p:blipFill rotWithShape="1">
            <a:blip r:embed="rId15">
              <a:alphaModFix/>
            </a:blip>
            <a:srcRect b="0" l="0" r="0" t="0"/>
            <a:stretch/>
          </p:blipFill>
          <p:spPr>
            <a:xfrm>
              <a:off x="6402862" y="1359887"/>
              <a:ext cx="370332" cy="457202"/>
            </a:xfrm>
            <a:prstGeom prst="rect">
              <a:avLst/>
            </a:prstGeom>
            <a:noFill/>
            <a:ln>
              <a:noFill/>
            </a:ln>
          </p:spPr>
        </p:pic>
        <p:pic>
          <p:nvPicPr>
            <p:cNvPr id="399" name="Google Shape;399;p55"/>
            <p:cNvPicPr preferRelativeResize="0"/>
            <p:nvPr/>
          </p:nvPicPr>
          <p:blipFill rotWithShape="1">
            <a:blip r:embed="rId16">
              <a:alphaModFix/>
            </a:blip>
            <a:srcRect b="0" l="0" r="0" t="0"/>
            <a:stretch/>
          </p:blipFill>
          <p:spPr>
            <a:xfrm>
              <a:off x="7229705" y="1397480"/>
              <a:ext cx="731520" cy="382016"/>
            </a:xfrm>
            <a:prstGeom prst="rect">
              <a:avLst/>
            </a:prstGeom>
            <a:noFill/>
            <a:ln>
              <a:noFill/>
            </a:ln>
          </p:spPr>
        </p:pic>
        <p:pic>
          <p:nvPicPr>
            <p:cNvPr id="400" name="Google Shape;400;p55"/>
            <p:cNvPicPr preferRelativeResize="0"/>
            <p:nvPr/>
          </p:nvPicPr>
          <p:blipFill rotWithShape="1">
            <a:blip r:embed="rId17">
              <a:alphaModFix/>
            </a:blip>
            <a:srcRect b="0" l="0" r="0" t="0"/>
            <a:stretch/>
          </p:blipFill>
          <p:spPr>
            <a:xfrm>
              <a:off x="8417737" y="1423895"/>
              <a:ext cx="329185" cy="329185"/>
            </a:xfrm>
            <a:prstGeom prst="rect">
              <a:avLst/>
            </a:prstGeom>
            <a:noFill/>
            <a:ln>
              <a:noFill/>
            </a:ln>
          </p:spPr>
        </p:pic>
      </p:grpSp>
      <p:grpSp>
        <p:nvGrpSpPr>
          <p:cNvPr id="401" name="Google Shape;401;p55"/>
          <p:cNvGrpSpPr/>
          <p:nvPr/>
        </p:nvGrpSpPr>
        <p:grpSpPr>
          <a:xfrm>
            <a:off x="396127" y="1982326"/>
            <a:ext cx="8190149" cy="514761"/>
            <a:chOff x="556773" y="2048915"/>
            <a:chExt cx="8190149" cy="514761"/>
          </a:xfrm>
        </p:grpSpPr>
        <p:pic>
          <p:nvPicPr>
            <p:cNvPr id="402" name="Google Shape;402;p55"/>
            <p:cNvPicPr preferRelativeResize="0"/>
            <p:nvPr/>
          </p:nvPicPr>
          <p:blipFill rotWithShape="1">
            <a:blip r:embed="rId18">
              <a:alphaModFix/>
            </a:blip>
            <a:srcRect b="0" l="0" r="0" t="0"/>
            <a:stretch/>
          </p:blipFill>
          <p:spPr>
            <a:xfrm>
              <a:off x="556773" y="2168585"/>
              <a:ext cx="457200" cy="275421"/>
            </a:xfrm>
            <a:prstGeom prst="rect">
              <a:avLst/>
            </a:prstGeom>
            <a:noFill/>
            <a:ln>
              <a:noFill/>
            </a:ln>
          </p:spPr>
        </p:pic>
        <p:pic>
          <p:nvPicPr>
            <p:cNvPr id="403" name="Google Shape;403;p55"/>
            <p:cNvPicPr preferRelativeResize="0"/>
            <p:nvPr/>
          </p:nvPicPr>
          <p:blipFill rotWithShape="1">
            <a:blip r:embed="rId19">
              <a:alphaModFix/>
            </a:blip>
            <a:srcRect b="0" l="0" r="0" t="0"/>
            <a:stretch/>
          </p:blipFill>
          <p:spPr>
            <a:xfrm>
              <a:off x="1578186" y="2178280"/>
              <a:ext cx="914400" cy="256032"/>
            </a:xfrm>
            <a:prstGeom prst="rect">
              <a:avLst/>
            </a:prstGeom>
            <a:noFill/>
            <a:ln>
              <a:noFill/>
            </a:ln>
          </p:spPr>
        </p:pic>
        <p:pic>
          <p:nvPicPr>
            <p:cNvPr id="404" name="Google Shape;404;p55"/>
            <p:cNvPicPr preferRelativeResize="0"/>
            <p:nvPr/>
          </p:nvPicPr>
          <p:blipFill rotWithShape="1">
            <a:blip r:embed="rId20">
              <a:alphaModFix/>
            </a:blip>
            <a:srcRect b="0" l="0" r="0" t="0"/>
            <a:stretch/>
          </p:blipFill>
          <p:spPr>
            <a:xfrm>
              <a:off x="3056799" y="2048915"/>
              <a:ext cx="457200" cy="514761"/>
            </a:xfrm>
            <a:prstGeom prst="rect">
              <a:avLst/>
            </a:prstGeom>
            <a:noFill/>
            <a:ln>
              <a:noFill/>
            </a:ln>
          </p:spPr>
        </p:pic>
        <p:pic>
          <p:nvPicPr>
            <p:cNvPr id="405" name="Google Shape;405;p55"/>
            <p:cNvPicPr preferRelativeResize="0"/>
            <p:nvPr/>
          </p:nvPicPr>
          <p:blipFill rotWithShape="1">
            <a:blip r:embed="rId21">
              <a:alphaModFix/>
            </a:blip>
            <a:srcRect b="0" l="0" r="0" t="0"/>
            <a:stretch/>
          </p:blipFill>
          <p:spPr>
            <a:xfrm>
              <a:off x="4078212" y="2077696"/>
              <a:ext cx="682547" cy="457200"/>
            </a:xfrm>
            <a:prstGeom prst="rect">
              <a:avLst/>
            </a:prstGeom>
            <a:noFill/>
            <a:ln>
              <a:noFill/>
            </a:ln>
          </p:spPr>
        </p:pic>
        <p:pic>
          <p:nvPicPr>
            <p:cNvPr id="406" name="Google Shape;406;p55"/>
            <p:cNvPicPr preferRelativeResize="0"/>
            <p:nvPr/>
          </p:nvPicPr>
          <p:blipFill rotWithShape="1">
            <a:blip r:embed="rId22">
              <a:alphaModFix/>
            </a:blip>
            <a:srcRect b="0" l="0" r="0" t="0"/>
            <a:stretch/>
          </p:blipFill>
          <p:spPr>
            <a:xfrm>
              <a:off x="5324972" y="2061150"/>
              <a:ext cx="457202" cy="490291"/>
            </a:xfrm>
            <a:prstGeom prst="rect">
              <a:avLst/>
            </a:prstGeom>
            <a:noFill/>
            <a:ln>
              <a:noFill/>
            </a:ln>
          </p:spPr>
        </p:pic>
        <p:pic>
          <p:nvPicPr>
            <p:cNvPr id="407" name="Google Shape;407;p55"/>
            <p:cNvPicPr preferRelativeResize="0"/>
            <p:nvPr/>
          </p:nvPicPr>
          <p:blipFill rotWithShape="1">
            <a:blip r:embed="rId23">
              <a:alphaModFix/>
            </a:blip>
            <a:srcRect b="0" l="0" r="0" t="0"/>
            <a:stretch/>
          </p:blipFill>
          <p:spPr>
            <a:xfrm>
              <a:off x="6346387" y="2101470"/>
              <a:ext cx="365760" cy="409652"/>
            </a:xfrm>
            <a:prstGeom prst="rect">
              <a:avLst/>
            </a:prstGeom>
            <a:noFill/>
            <a:ln>
              <a:noFill/>
            </a:ln>
          </p:spPr>
        </p:pic>
        <p:pic>
          <p:nvPicPr>
            <p:cNvPr id="408" name="Google Shape;408;p55"/>
            <p:cNvPicPr preferRelativeResize="0"/>
            <p:nvPr/>
          </p:nvPicPr>
          <p:blipFill rotWithShape="1">
            <a:blip r:embed="rId24">
              <a:alphaModFix/>
            </a:blip>
            <a:srcRect b="0" l="0" r="0" t="0"/>
            <a:stretch/>
          </p:blipFill>
          <p:spPr>
            <a:xfrm>
              <a:off x="7276360" y="2077696"/>
              <a:ext cx="577165" cy="457200"/>
            </a:xfrm>
            <a:prstGeom prst="rect">
              <a:avLst/>
            </a:prstGeom>
            <a:noFill/>
            <a:ln>
              <a:noFill/>
            </a:ln>
          </p:spPr>
        </p:pic>
        <p:pic>
          <p:nvPicPr>
            <p:cNvPr id="409" name="Google Shape;409;p55"/>
            <p:cNvPicPr preferRelativeResize="0"/>
            <p:nvPr/>
          </p:nvPicPr>
          <p:blipFill rotWithShape="1">
            <a:blip r:embed="rId25">
              <a:alphaModFix/>
            </a:blip>
            <a:srcRect b="17390" l="12724" r="17242" t="18600"/>
            <a:stretch/>
          </p:blipFill>
          <p:spPr>
            <a:xfrm>
              <a:off x="8417738" y="2109501"/>
              <a:ext cx="329184" cy="393590"/>
            </a:xfrm>
            <a:prstGeom prst="rect">
              <a:avLst/>
            </a:prstGeom>
            <a:noFill/>
            <a:ln>
              <a:noFill/>
            </a:ln>
          </p:spPr>
        </p:pic>
      </p:grpSp>
      <p:grpSp>
        <p:nvGrpSpPr>
          <p:cNvPr id="410" name="Google Shape;410;p55"/>
          <p:cNvGrpSpPr/>
          <p:nvPr/>
        </p:nvGrpSpPr>
        <p:grpSpPr>
          <a:xfrm>
            <a:off x="396127" y="2716641"/>
            <a:ext cx="8224342" cy="665684"/>
            <a:chOff x="556774" y="2749417"/>
            <a:chExt cx="8224342" cy="665684"/>
          </a:xfrm>
        </p:grpSpPr>
        <p:pic>
          <p:nvPicPr>
            <p:cNvPr id="411" name="Google Shape;411;p55"/>
            <p:cNvPicPr preferRelativeResize="0"/>
            <p:nvPr/>
          </p:nvPicPr>
          <p:blipFill rotWithShape="1">
            <a:blip r:embed="rId26">
              <a:alphaModFix/>
            </a:blip>
            <a:srcRect b="0" l="0" r="0" t="0"/>
            <a:stretch/>
          </p:blipFill>
          <p:spPr>
            <a:xfrm>
              <a:off x="556774" y="2834520"/>
              <a:ext cx="457199" cy="495478"/>
            </a:xfrm>
            <a:prstGeom prst="rect">
              <a:avLst/>
            </a:prstGeom>
            <a:noFill/>
            <a:ln>
              <a:noFill/>
            </a:ln>
          </p:spPr>
        </p:pic>
        <p:pic>
          <p:nvPicPr>
            <p:cNvPr id="412" name="Google Shape;412;p55"/>
            <p:cNvPicPr preferRelativeResize="0"/>
            <p:nvPr/>
          </p:nvPicPr>
          <p:blipFill rotWithShape="1">
            <a:blip r:embed="rId27">
              <a:alphaModFix/>
            </a:blip>
            <a:srcRect b="0" l="0" r="0" t="0"/>
            <a:stretch/>
          </p:blipFill>
          <p:spPr>
            <a:xfrm>
              <a:off x="1550263" y="2945099"/>
              <a:ext cx="713232" cy="274320"/>
            </a:xfrm>
            <a:prstGeom prst="rect">
              <a:avLst/>
            </a:prstGeom>
            <a:noFill/>
            <a:ln>
              <a:noFill/>
            </a:ln>
          </p:spPr>
        </p:pic>
        <p:pic>
          <p:nvPicPr>
            <p:cNvPr id="413" name="Google Shape;413;p55"/>
            <p:cNvPicPr preferRelativeResize="0"/>
            <p:nvPr/>
          </p:nvPicPr>
          <p:blipFill rotWithShape="1">
            <a:blip r:embed="rId28">
              <a:alphaModFix/>
            </a:blip>
            <a:srcRect b="0" l="0" r="0" t="0"/>
            <a:stretch/>
          </p:blipFill>
          <p:spPr>
            <a:xfrm>
              <a:off x="2799785" y="2891134"/>
              <a:ext cx="466345" cy="382249"/>
            </a:xfrm>
            <a:prstGeom prst="rect">
              <a:avLst/>
            </a:prstGeom>
            <a:noFill/>
            <a:ln>
              <a:noFill/>
            </a:ln>
          </p:spPr>
        </p:pic>
        <p:pic>
          <p:nvPicPr>
            <p:cNvPr id="414" name="Google Shape;414;p55"/>
            <p:cNvPicPr preferRelativeResize="0"/>
            <p:nvPr/>
          </p:nvPicPr>
          <p:blipFill rotWithShape="1">
            <a:blip r:embed="rId29">
              <a:alphaModFix/>
            </a:blip>
            <a:srcRect b="25536" l="4317" r="6300" t="24225"/>
            <a:stretch/>
          </p:blipFill>
          <p:spPr>
            <a:xfrm>
              <a:off x="3802420" y="2899379"/>
              <a:ext cx="1155801" cy="365761"/>
            </a:xfrm>
            <a:prstGeom prst="rect">
              <a:avLst/>
            </a:prstGeom>
            <a:noFill/>
            <a:ln>
              <a:noFill/>
            </a:ln>
          </p:spPr>
        </p:pic>
        <p:pic>
          <p:nvPicPr>
            <p:cNvPr id="415" name="Google Shape;415;p55"/>
            <p:cNvPicPr preferRelativeResize="0"/>
            <p:nvPr/>
          </p:nvPicPr>
          <p:blipFill rotWithShape="1">
            <a:blip r:embed="rId30">
              <a:alphaModFix/>
            </a:blip>
            <a:srcRect b="0" l="0" r="0" t="0"/>
            <a:stretch/>
          </p:blipFill>
          <p:spPr>
            <a:xfrm>
              <a:off x="5494511" y="2853659"/>
              <a:ext cx="457201" cy="457201"/>
            </a:xfrm>
            <a:prstGeom prst="rect">
              <a:avLst/>
            </a:prstGeom>
            <a:noFill/>
            <a:ln>
              <a:noFill/>
            </a:ln>
          </p:spPr>
        </p:pic>
        <p:pic>
          <p:nvPicPr>
            <p:cNvPr id="416" name="Google Shape;416;p55"/>
            <p:cNvPicPr preferRelativeResize="0"/>
            <p:nvPr/>
          </p:nvPicPr>
          <p:blipFill rotWithShape="1">
            <a:blip r:embed="rId31">
              <a:alphaModFix/>
            </a:blip>
            <a:srcRect b="0" l="30394" r="28446" t="0"/>
            <a:stretch/>
          </p:blipFill>
          <p:spPr>
            <a:xfrm>
              <a:off x="6488002" y="2749417"/>
              <a:ext cx="365760" cy="665684"/>
            </a:xfrm>
            <a:prstGeom prst="rect">
              <a:avLst/>
            </a:prstGeom>
            <a:noFill/>
            <a:ln>
              <a:noFill/>
            </a:ln>
          </p:spPr>
        </p:pic>
        <p:pic>
          <p:nvPicPr>
            <p:cNvPr id="417" name="Google Shape;417;p55"/>
            <p:cNvPicPr preferRelativeResize="0"/>
            <p:nvPr/>
          </p:nvPicPr>
          <p:blipFill rotWithShape="1">
            <a:blip r:embed="rId32">
              <a:alphaModFix/>
            </a:blip>
            <a:srcRect b="0" l="0" r="0" t="0"/>
            <a:stretch/>
          </p:blipFill>
          <p:spPr>
            <a:xfrm>
              <a:off x="7390053" y="2853659"/>
              <a:ext cx="457200" cy="457200"/>
            </a:xfrm>
            <a:prstGeom prst="rect">
              <a:avLst/>
            </a:prstGeom>
            <a:noFill/>
            <a:ln>
              <a:noFill/>
            </a:ln>
          </p:spPr>
        </p:pic>
        <p:pic>
          <p:nvPicPr>
            <p:cNvPr id="418" name="Google Shape;418;p55"/>
            <p:cNvPicPr preferRelativeResize="0"/>
            <p:nvPr/>
          </p:nvPicPr>
          <p:blipFill rotWithShape="1">
            <a:blip r:embed="rId33">
              <a:alphaModFix/>
            </a:blip>
            <a:srcRect b="0" l="0" r="0" t="0"/>
            <a:stretch/>
          </p:blipFill>
          <p:spPr>
            <a:xfrm>
              <a:off x="8383543" y="2883472"/>
              <a:ext cx="397573" cy="397573"/>
            </a:xfrm>
            <a:prstGeom prst="rect">
              <a:avLst/>
            </a:prstGeom>
            <a:noFill/>
            <a:ln>
              <a:noFill/>
            </a:ln>
          </p:spPr>
        </p:pic>
      </p:grpSp>
      <p:grpSp>
        <p:nvGrpSpPr>
          <p:cNvPr id="419" name="Google Shape;419;p55"/>
          <p:cNvGrpSpPr/>
          <p:nvPr/>
        </p:nvGrpSpPr>
        <p:grpSpPr>
          <a:xfrm>
            <a:off x="350362" y="4329533"/>
            <a:ext cx="8132228" cy="457201"/>
            <a:chOff x="602493" y="4402115"/>
            <a:chExt cx="8132228" cy="457201"/>
          </a:xfrm>
        </p:grpSpPr>
        <p:pic>
          <p:nvPicPr>
            <p:cNvPr id="420" name="Google Shape;420;p55"/>
            <p:cNvPicPr preferRelativeResize="0"/>
            <p:nvPr/>
          </p:nvPicPr>
          <p:blipFill rotWithShape="1">
            <a:blip r:embed="rId34">
              <a:alphaModFix/>
            </a:blip>
            <a:srcRect b="0" l="0" r="0" t="0"/>
            <a:stretch/>
          </p:blipFill>
          <p:spPr>
            <a:xfrm>
              <a:off x="602493" y="4429548"/>
              <a:ext cx="365761" cy="402335"/>
            </a:xfrm>
            <a:prstGeom prst="rect">
              <a:avLst/>
            </a:prstGeom>
            <a:noFill/>
            <a:ln>
              <a:noFill/>
            </a:ln>
          </p:spPr>
        </p:pic>
        <p:pic>
          <p:nvPicPr>
            <p:cNvPr id="421" name="Google Shape;421;p55"/>
            <p:cNvPicPr preferRelativeResize="0"/>
            <p:nvPr/>
          </p:nvPicPr>
          <p:blipFill rotWithShape="1">
            <a:blip r:embed="rId35">
              <a:alphaModFix/>
            </a:blip>
            <a:srcRect b="0" l="0" r="0" t="0"/>
            <a:stretch/>
          </p:blipFill>
          <p:spPr>
            <a:xfrm>
              <a:off x="2212955" y="4470696"/>
              <a:ext cx="1062532" cy="320040"/>
            </a:xfrm>
            <a:prstGeom prst="rect">
              <a:avLst/>
            </a:prstGeom>
            <a:noFill/>
            <a:ln>
              <a:noFill/>
            </a:ln>
          </p:spPr>
        </p:pic>
        <p:pic>
          <p:nvPicPr>
            <p:cNvPr id="422" name="Google Shape;422;p55"/>
            <p:cNvPicPr preferRelativeResize="0"/>
            <p:nvPr/>
          </p:nvPicPr>
          <p:blipFill rotWithShape="1">
            <a:blip r:embed="rId35">
              <a:alphaModFix/>
            </a:blip>
            <a:srcRect b="0" l="0" r="68467" t="0"/>
            <a:stretch/>
          </p:blipFill>
          <p:spPr>
            <a:xfrm>
              <a:off x="1423079" y="4470703"/>
              <a:ext cx="335050" cy="320025"/>
            </a:xfrm>
            <a:prstGeom prst="rect">
              <a:avLst/>
            </a:prstGeom>
            <a:noFill/>
            <a:ln>
              <a:noFill/>
            </a:ln>
          </p:spPr>
        </p:pic>
        <p:pic>
          <p:nvPicPr>
            <p:cNvPr id="423" name="Google Shape;423;p55"/>
            <p:cNvPicPr preferRelativeResize="0"/>
            <p:nvPr/>
          </p:nvPicPr>
          <p:blipFill rotWithShape="1">
            <a:blip r:embed="rId36">
              <a:alphaModFix/>
            </a:blip>
            <a:srcRect b="0" l="0" r="0" t="0"/>
            <a:stretch/>
          </p:blipFill>
          <p:spPr>
            <a:xfrm>
              <a:off x="3730312" y="4402115"/>
              <a:ext cx="457201" cy="457201"/>
            </a:xfrm>
            <a:prstGeom prst="rect">
              <a:avLst/>
            </a:prstGeom>
            <a:noFill/>
            <a:ln>
              <a:noFill/>
            </a:ln>
          </p:spPr>
        </p:pic>
        <p:pic>
          <p:nvPicPr>
            <p:cNvPr id="424" name="Google Shape;424;p55"/>
            <p:cNvPicPr preferRelativeResize="0"/>
            <p:nvPr/>
          </p:nvPicPr>
          <p:blipFill rotWithShape="1">
            <a:blip r:embed="rId37">
              <a:alphaModFix/>
            </a:blip>
            <a:srcRect b="0" l="0" r="0" t="0"/>
            <a:stretch/>
          </p:blipFill>
          <p:spPr>
            <a:xfrm>
              <a:off x="4642338" y="4409289"/>
              <a:ext cx="969264" cy="442854"/>
            </a:xfrm>
            <a:prstGeom prst="rect">
              <a:avLst/>
            </a:prstGeom>
            <a:noFill/>
            <a:ln>
              <a:noFill/>
            </a:ln>
          </p:spPr>
        </p:pic>
        <p:pic>
          <p:nvPicPr>
            <p:cNvPr id="425" name="Google Shape;425;p55"/>
            <p:cNvPicPr preferRelativeResize="0"/>
            <p:nvPr/>
          </p:nvPicPr>
          <p:blipFill rotWithShape="1">
            <a:blip r:embed="rId38">
              <a:alphaModFix/>
            </a:blip>
            <a:srcRect b="0" l="0" r="0" t="0"/>
            <a:stretch/>
          </p:blipFill>
          <p:spPr>
            <a:xfrm>
              <a:off x="6066428" y="4509291"/>
              <a:ext cx="944826" cy="242850"/>
            </a:xfrm>
            <a:prstGeom prst="rect">
              <a:avLst/>
            </a:prstGeom>
            <a:noFill/>
            <a:ln>
              <a:noFill/>
            </a:ln>
          </p:spPr>
        </p:pic>
        <p:pic>
          <p:nvPicPr>
            <p:cNvPr id="426" name="Google Shape;426;p55"/>
            <p:cNvPicPr preferRelativeResize="0"/>
            <p:nvPr/>
          </p:nvPicPr>
          <p:blipFill rotWithShape="1">
            <a:blip r:embed="rId39">
              <a:alphaModFix/>
            </a:blip>
            <a:srcRect b="29614" l="13598" r="19046" t="18737"/>
            <a:stretch/>
          </p:blipFill>
          <p:spPr>
            <a:xfrm>
              <a:off x="7466079" y="4447836"/>
              <a:ext cx="365760" cy="365759"/>
            </a:xfrm>
            <a:prstGeom prst="rect">
              <a:avLst/>
            </a:prstGeom>
            <a:noFill/>
            <a:ln>
              <a:noFill/>
            </a:ln>
          </p:spPr>
        </p:pic>
        <p:pic>
          <p:nvPicPr>
            <p:cNvPr id="427" name="Google Shape;427;p55"/>
            <p:cNvPicPr preferRelativeResize="0"/>
            <p:nvPr/>
          </p:nvPicPr>
          <p:blipFill rotWithShape="1">
            <a:blip r:embed="rId40">
              <a:alphaModFix/>
            </a:blip>
            <a:srcRect b="23914" l="15102" r="17081" t="23674"/>
            <a:stretch/>
          </p:blipFill>
          <p:spPr>
            <a:xfrm>
              <a:off x="8286665" y="4406687"/>
              <a:ext cx="448056" cy="448056"/>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